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3" r:id="rId4"/>
    <p:sldId id="278" r:id="rId5"/>
    <p:sldId id="279" r:id="rId6"/>
    <p:sldId id="280" r:id="rId7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C1D65501-58B0-4C94-B206-5E9CA7D06FFA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9DDA1B1-A873-404A-A5CE-7F7C4ECA25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05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58F-6452-46EB-A372-A247424A2D0B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60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2A946-776A-4FB9-A763-763FA88D2890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1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1077F-E762-4AF6-8E16-3AF1B629A2A1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87342-B573-4F40-BAE3-C779F0FCBF27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39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FD38-C999-4915-8BCE-6F41EFFFD3AC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03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BCBA-DD3E-4DDD-ACDF-A0617EA139A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07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DC33-0639-45FC-BEC9-91D673D534E2}" type="datetime1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86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00A01-3C2C-4AA8-853E-F5351CD5F649}" type="datetime1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0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45B2D-C68C-4CF0-8EC8-1B5EBACA0DC0}" type="datetime1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4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9D021-4E35-45AF-947D-5136D16DCC6A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6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CEA4-946A-4408-8899-E4A9C0D4D3CB}" type="datetime1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594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3406-5FFA-4FA6-9FC4-BA0FDDCDEF7E}" type="datetime1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2EB7D-044C-43EA-B84E-C0F46FF0E2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95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eutsch-bw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07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0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07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kt-gutenberg.org/keller/kleider/kleid00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Gottfried Kellers</a:t>
            </a:r>
            <a:br>
              <a:rPr lang="de-DE" dirty="0" smtClean="0"/>
            </a:br>
            <a:r>
              <a:rPr lang="de-DE" dirty="0" smtClean="0"/>
              <a:t>„Kleider machen Leute“</a:t>
            </a:r>
            <a:br>
              <a:rPr lang="de-DE" dirty="0" smtClean="0"/>
            </a:br>
            <a:r>
              <a:rPr lang="de-DE" dirty="0" smtClean="0"/>
              <a:t>im Fernunterricht</a:t>
            </a:r>
            <a:br>
              <a:rPr lang="de-DE" dirty="0" smtClean="0"/>
            </a:br>
            <a:r>
              <a:rPr lang="de-DE" sz="3600" i="1" dirty="0" smtClean="0"/>
              <a:t>Präsentation 7</a:t>
            </a:r>
            <a:br>
              <a:rPr lang="de-DE" sz="3600" i="1" dirty="0" smtClean="0"/>
            </a:br>
            <a:r>
              <a:rPr lang="de-DE" sz="3600" i="1" dirty="0" smtClean="0"/>
              <a:t>Wenzels Spaziergang</a:t>
            </a:r>
            <a:endParaRPr lang="de-DE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de-DE" sz="2400" dirty="0" smtClean="0"/>
              <a:t>Fachredaktion Deutsch</a:t>
            </a:r>
          </a:p>
          <a:p>
            <a:pPr algn="r"/>
            <a:r>
              <a:rPr lang="de-DE" sz="2400" smtClean="0">
                <a:hlinkClick r:id="rId2"/>
              </a:rPr>
              <a:t>www.deutsch-bw.de</a:t>
            </a:r>
            <a:r>
              <a:rPr lang="de-DE" sz="2400" smtClean="0"/>
              <a:t> </a:t>
            </a:r>
            <a:endParaRPr lang="de-DE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16" y="4293096"/>
            <a:ext cx="2987824" cy="95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7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700808"/>
            <a:ext cx="8119901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Wenzel geht durch Goldach spazieren. Er sieht Häuser aus dem Mittelalter, der Aufklärung und der Neuzeit, auch die Stadt wird beschrieben. </a:t>
            </a:r>
          </a:p>
          <a:p>
            <a:endParaRPr lang="de-DE" sz="2400" dirty="0" smtClean="0"/>
          </a:p>
          <a:p>
            <a:r>
              <a:rPr lang="de-DE" sz="2400" dirty="0" smtClean="0"/>
              <a:t>Erarbeitet in Gruppen die einzelnen Stationen des Spaziergangs. Geht dabei auf das Aussehen und die Namen der Häuser ein sowie das Empfinden des Betrachters.</a:t>
            </a:r>
          </a:p>
          <a:p>
            <a:endParaRPr lang="de-DE" sz="2400" dirty="0" smtClean="0"/>
          </a:p>
          <a:p>
            <a:r>
              <a:rPr lang="de-DE" sz="2400" dirty="0" smtClean="0"/>
              <a:t>Nach der Erarbeitungszeit wird einer von euch der Gruppe die Ergebnisse präsentieren.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AUFGABE 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2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Erarbeitet, </a:t>
            </a:r>
          </a:p>
          <a:p>
            <a:pPr lvl="1"/>
            <a:r>
              <a:rPr lang="de-DE" dirty="0" smtClean="0"/>
              <a:t>wie die Häuser aussehen, wie sie heißen und was der Name bedeutet. </a:t>
            </a:r>
          </a:p>
          <a:p>
            <a:pPr lvl="1"/>
            <a:r>
              <a:rPr lang="de-DE" dirty="0" smtClean="0"/>
              <a:t>das </a:t>
            </a:r>
            <a:r>
              <a:rPr lang="de-DE" dirty="0"/>
              <a:t>Empfinden des Betrachters.</a:t>
            </a:r>
          </a:p>
          <a:p>
            <a:endParaRPr lang="de-DE" dirty="0" smtClean="0"/>
          </a:p>
          <a:p>
            <a:r>
              <a:rPr lang="de-DE" dirty="0" smtClean="0"/>
              <a:t>Textstelle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www.projekt-gutenberg.org/keller/kleider/kleid007.html</a:t>
            </a:r>
            <a:endParaRPr lang="de-DE" dirty="0" smtClean="0"/>
          </a:p>
          <a:p>
            <a:r>
              <a:rPr lang="de-DE" dirty="0" smtClean="0"/>
              <a:t>Vorletzter Absatz von „</a:t>
            </a:r>
            <a:r>
              <a:rPr lang="de-DE" dirty="0"/>
              <a:t>Mit ganz anderer </a:t>
            </a:r>
            <a:r>
              <a:rPr lang="de-DE" dirty="0" smtClean="0"/>
              <a:t>Miene“ </a:t>
            </a:r>
            <a:r>
              <a:rPr lang="de-DE" dirty="0"/>
              <a:t>bis „zum Einhorn und dergleichen</a:t>
            </a:r>
            <a:r>
              <a:rPr lang="de-DE" dirty="0" smtClean="0"/>
              <a:t>.“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1: Die Häuser des Mittelalters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4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Erarbeitet, </a:t>
            </a:r>
          </a:p>
          <a:p>
            <a:pPr lvl="1"/>
            <a:r>
              <a:rPr lang="de-DE" dirty="0"/>
              <a:t>wie die Häuser aussehen, wie sie heißen und was der Name bedeutet. </a:t>
            </a:r>
          </a:p>
          <a:p>
            <a:pPr lvl="1"/>
            <a:r>
              <a:rPr lang="de-DE" dirty="0"/>
              <a:t>das Empfinden des Betrachters.</a:t>
            </a:r>
          </a:p>
          <a:p>
            <a:r>
              <a:rPr lang="de-DE" dirty="0" smtClean="0"/>
              <a:t>Textstelle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www.projekt-gutenberg.org/keller/kleider/kleid007.html</a:t>
            </a:r>
            <a:endParaRPr lang="de-DE" dirty="0" smtClean="0"/>
          </a:p>
          <a:p>
            <a:r>
              <a:rPr lang="de-DE" dirty="0" smtClean="0"/>
              <a:t>Vorletzter Absatz von „</a:t>
            </a:r>
            <a:r>
              <a:rPr lang="de-DE" dirty="0"/>
              <a:t>Die Zeit der </a:t>
            </a:r>
            <a:r>
              <a:rPr lang="de-DE" dirty="0" smtClean="0"/>
              <a:t>Aufklärung“ bis zum Ende </a:t>
            </a:r>
            <a:r>
              <a:rPr lang="de-DE" dirty="0"/>
              <a:t>des Absatzes „etwas schuldig </a:t>
            </a:r>
            <a:r>
              <a:rPr lang="de-DE" dirty="0" smtClean="0"/>
              <a:t>blieb“.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2: Die Häuser der Aufklärung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3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Erarbeitet, </a:t>
            </a:r>
          </a:p>
          <a:p>
            <a:pPr lvl="1"/>
            <a:r>
              <a:rPr lang="de-DE" dirty="0"/>
              <a:t>wie die Häuser aussehen, wie sie heißen und was der Name bedeutet. </a:t>
            </a:r>
          </a:p>
          <a:p>
            <a:pPr lvl="1"/>
            <a:r>
              <a:rPr lang="de-DE" dirty="0"/>
              <a:t>das Empfinden des Betrachters.</a:t>
            </a:r>
          </a:p>
          <a:p>
            <a:r>
              <a:rPr lang="de-DE" dirty="0" smtClean="0"/>
              <a:t>Textstelle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www.projekt-gutenberg.org/keller/kleider/kleid007.html</a:t>
            </a:r>
            <a:endParaRPr lang="de-DE" dirty="0" smtClean="0"/>
          </a:p>
          <a:p>
            <a:r>
              <a:rPr lang="de-DE" dirty="0" smtClean="0"/>
              <a:t>Letzter Absatz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3: Die Häuser der Moderne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4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Erarbeitet, </a:t>
            </a:r>
            <a:r>
              <a:rPr lang="de-DE" dirty="0" smtClean="0"/>
              <a:t>wie die Stadt auf Wenzel wirkt und wie er sich fühlt.</a:t>
            </a:r>
            <a:endParaRPr lang="de-DE" dirty="0"/>
          </a:p>
          <a:p>
            <a:r>
              <a:rPr lang="de-DE" dirty="0" smtClean="0"/>
              <a:t>Textstelle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www.projekt-gutenberg.org/keller/kleider/kleid008.html</a:t>
            </a:r>
            <a:endParaRPr lang="de-DE" dirty="0" smtClean="0"/>
          </a:p>
          <a:p>
            <a:r>
              <a:rPr lang="de-DE" dirty="0" smtClean="0"/>
              <a:t>Zweiter und dritter Absatz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2021</a:t>
            </a:r>
            <a:endParaRPr lang="de-DE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467544" y="260648"/>
            <a:ext cx="8229600" cy="1066130"/>
          </a:xfrm>
          <a:prstGeom prst="rect">
            <a:avLst/>
          </a:prstGeom>
          <a:solidFill>
            <a:srgbClr val="9933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>
                <a:solidFill>
                  <a:schemeClr val="bg1"/>
                </a:solidFill>
              </a:rPr>
              <a:t>Gruppe 4: Wirkung auf Wenzel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8305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Bildschirmpräsentation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Gottfried Kellers „Kleider machen Leute“ im Fernunterricht Präsentation 7 Wenzels Spaziergang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Gottfried Kellers „Kleider machen Leute“ im Fernunterricht</dc:title>
  <dc:creator>Schweigert</dc:creator>
  <cp:lastModifiedBy>Schweigert</cp:lastModifiedBy>
  <cp:revision>51</cp:revision>
  <cp:lastPrinted>2021-01-01T16:18:49Z</cp:lastPrinted>
  <dcterms:created xsi:type="dcterms:W3CDTF">2020-12-28T09:22:44Z</dcterms:created>
  <dcterms:modified xsi:type="dcterms:W3CDTF">2021-04-27T12:14:31Z</dcterms:modified>
</cp:coreProperties>
</file>