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72" r:id="rId3"/>
    <p:sldId id="271" r:id="rId4"/>
    <p:sldId id="261" r:id="rId5"/>
    <p:sldId id="273" r:id="rId6"/>
    <p:sldId id="279" r:id="rId7"/>
    <p:sldId id="284" r:id="rId8"/>
    <p:sldId id="285" r:id="rId9"/>
    <p:sldId id="281" r:id="rId10"/>
    <p:sldId id="263" r:id="rId11"/>
    <p:sldId id="286" r:id="rId12"/>
    <p:sldId id="274" r:id="rId13"/>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66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FD0DFB-2CB3-4E82-83F7-F6032909C1D7}" type="doc">
      <dgm:prSet loTypeId="urn:microsoft.com/office/officeart/2005/8/layout/chevron2" loCatId="process" qsTypeId="urn:microsoft.com/office/officeart/2005/8/quickstyle/simple1" qsCatId="simple" csTypeId="urn:microsoft.com/office/officeart/2005/8/colors/colorful5" csCatId="colorful" phldr="1"/>
      <dgm:spPr/>
      <dgm:t>
        <a:bodyPr/>
        <a:lstStyle/>
        <a:p>
          <a:endParaRPr lang="de-DE"/>
        </a:p>
      </dgm:t>
    </dgm:pt>
    <dgm:pt modelId="{20B19399-C829-4C4B-9082-0D76DD817B14}">
      <dgm:prSet phldrT="[Text]" custT="1"/>
      <dgm:spPr/>
      <dgm:t>
        <a:bodyPr/>
        <a:lstStyle/>
        <a:p>
          <a:r>
            <a:rPr lang="de-DE" sz="2000" b="1" dirty="0"/>
            <a:t>Vergleichsaspekt </a:t>
          </a:r>
          <a:r>
            <a:rPr lang="de-DE" sz="2000" dirty="0"/>
            <a:t> festlegen</a:t>
          </a:r>
          <a:br>
            <a:rPr lang="de-DE" sz="1600" dirty="0"/>
          </a:br>
          <a:r>
            <a:rPr lang="de-DE" sz="1500" i="1" dirty="0"/>
            <a:t>hier: Eigenschaften, die einen positiv auszeichnen</a:t>
          </a:r>
          <a:endParaRPr lang="de-DE" sz="1500" b="1" i="1" dirty="0"/>
        </a:p>
      </dgm:t>
    </dgm:pt>
    <dgm:pt modelId="{8E577066-D15D-4D44-AB18-7A9281BE8006}" type="parTrans" cxnId="{16D6CD81-DF64-40EA-BC0C-5EE5FBF55E03}">
      <dgm:prSet/>
      <dgm:spPr/>
      <dgm:t>
        <a:bodyPr/>
        <a:lstStyle/>
        <a:p>
          <a:endParaRPr lang="de-DE"/>
        </a:p>
      </dgm:t>
    </dgm:pt>
    <dgm:pt modelId="{415DFDE3-E8B4-4780-B2AF-34EA095C713E}" type="sibTrans" cxnId="{16D6CD81-DF64-40EA-BC0C-5EE5FBF55E03}">
      <dgm:prSet/>
      <dgm:spPr/>
      <dgm:t>
        <a:bodyPr/>
        <a:lstStyle/>
        <a:p>
          <a:endParaRPr lang="de-DE"/>
        </a:p>
      </dgm:t>
    </dgm:pt>
    <dgm:pt modelId="{4CFAE2D2-8CC8-464A-B54E-CD02E1FB10A3}">
      <dgm:prSet phldrT="[Text]"/>
      <dgm:spPr/>
      <dgm:t>
        <a:bodyPr/>
        <a:lstStyle/>
        <a:p>
          <a:r>
            <a:rPr lang="de-DE" dirty="0"/>
            <a:t>3</a:t>
          </a:r>
        </a:p>
      </dgm:t>
    </dgm:pt>
    <dgm:pt modelId="{64F28E7F-F74E-46E3-8CAF-9597253239E9}" type="parTrans" cxnId="{C385037F-CB6D-4F9E-B9A8-3949FC01B738}">
      <dgm:prSet/>
      <dgm:spPr/>
      <dgm:t>
        <a:bodyPr/>
        <a:lstStyle/>
        <a:p>
          <a:endParaRPr lang="de-DE"/>
        </a:p>
      </dgm:t>
    </dgm:pt>
    <dgm:pt modelId="{A27BE385-5E9B-4AF7-AD0F-0E20199F8B71}" type="sibTrans" cxnId="{C385037F-CB6D-4F9E-B9A8-3949FC01B738}">
      <dgm:prSet/>
      <dgm:spPr/>
      <dgm:t>
        <a:bodyPr/>
        <a:lstStyle/>
        <a:p>
          <a:endParaRPr lang="de-DE"/>
        </a:p>
      </dgm:t>
    </dgm:pt>
    <dgm:pt modelId="{3AC0A516-5D63-43BB-AD49-D54EAD3DB045}">
      <dgm:prSet phldrT="[Text]" custT="1"/>
      <dgm:spPr/>
      <dgm:t>
        <a:bodyPr/>
        <a:lstStyle/>
        <a:p>
          <a:r>
            <a:rPr lang="de-DE" sz="2000" dirty="0"/>
            <a:t>Die </a:t>
          </a:r>
          <a:r>
            <a:rPr lang="de-DE" sz="2000" b="1" dirty="0"/>
            <a:t>Bildebene</a:t>
          </a:r>
          <a:r>
            <a:rPr lang="de-DE" sz="2000" dirty="0"/>
            <a:t> auf die </a:t>
          </a:r>
          <a:r>
            <a:rPr lang="de-DE" sz="2000" b="1" dirty="0"/>
            <a:t>Sachebene</a:t>
          </a:r>
          <a:r>
            <a:rPr lang="de-DE" sz="2000" dirty="0"/>
            <a:t> übertragen</a:t>
          </a:r>
          <a:br>
            <a:rPr lang="de-DE" sz="1800" dirty="0"/>
          </a:br>
          <a:r>
            <a:rPr lang="de-DE" sz="1500" i="1" dirty="0">
              <a:sym typeface="Wingdings"/>
            </a:rPr>
            <a:t>hier: Eigenschaften des Elefanten übertragen auf Menschen</a:t>
          </a:r>
          <a:endParaRPr lang="de-DE" sz="1500" b="1" i="1" dirty="0"/>
        </a:p>
      </dgm:t>
    </dgm:pt>
    <dgm:pt modelId="{F84C7F10-EEC1-4ED9-AF57-BB92B87A7773}" type="parTrans" cxnId="{05899916-A03B-4DC2-8A9C-CFBB0D5C6044}">
      <dgm:prSet/>
      <dgm:spPr/>
      <dgm:t>
        <a:bodyPr/>
        <a:lstStyle/>
        <a:p>
          <a:endParaRPr lang="de-DE"/>
        </a:p>
      </dgm:t>
    </dgm:pt>
    <dgm:pt modelId="{FA498EBA-8A14-4DC7-9FE9-9DE413F5CA47}" type="sibTrans" cxnId="{05899916-A03B-4DC2-8A9C-CFBB0D5C6044}">
      <dgm:prSet/>
      <dgm:spPr/>
      <dgm:t>
        <a:bodyPr/>
        <a:lstStyle/>
        <a:p>
          <a:endParaRPr lang="de-DE"/>
        </a:p>
      </dgm:t>
    </dgm:pt>
    <dgm:pt modelId="{AA496DA6-1D55-4200-9404-8ACD5F8C3373}">
      <dgm:prSet phldrT="[Text]"/>
      <dgm:spPr/>
      <dgm:t>
        <a:bodyPr/>
        <a:lstStyle/>
        <a:p>
          <a:r>
            <a:rPr lang="de-DE" dirty="0"/>
            <a:t>4</a:t>
          </a:r>
        </a:p>
      </dgm:t>
    </dgm:pt>
    <dgm:pt modelId="{9A201C81-7B98-400D-988E-60AE75981564}" type="parTrans" cxnId="{FE10209F-D610-4167-9B09-D9FFC1BD8BE1}">
      <dgm:prSet/>
      <dgm:spPr/>
      <dgm:t>
        <a:bodyPr/>
        <a:lstStyle/>
        <a:p>
          <a:endParaRPr lang="de-DE"/>
        </a:p>
      </dgm:t>
    </dgm:pt>
    <dgm:pt modelId="{0160D0A0-5A34-434E-AEE7-85A0A63717FD}" type="sibTrans" cxnId="{FE10209F-D610-4167-9B09-D9FFC1BD8BE1}">
      <dgm:prSet/>
      <dgm:spPr/>
      <dgm:t>
        <a:bodyPr/>
        <a:lstStyle/>
        <a:p>
          <a:endParaRPr lang="de-DE"/>
        </a:p>
      </dgm:t>
    </dgm:pt>
    <dgm:pt modelId="{8CEC6DDF-614E-4F6E-99B7-15A9DE255A9E}">
      <dgm:prSet phldrT="[Text]" custT="1"/>
      <dgm:spPr/>
      <dgm:t>
        <a:bodyPr/>
        <a:lstStyle/>
        <a:p>
          <a:r>
            <a:rPr lang="de-DE" sz="2000" b="1" dirty="0"/>
            <a:t>Deuten: </a:t>
          </a:r>
          <a:r>
            <a:rPr lang="de-DE" sz="2000" b="0" dirty="0"/>
            <a:t>Rückbindung an Deutungsthese</a:t>
          </a:r>
        </a:p>
      </dgm:t>
    </dgm:pt>
    <dgm:pt modelId="{86F75CC3-F008-40D4-B98B-A3B14D909B8F}" type="parTrans" cxnId="{0A946859-D1F5-4466-9767-B3A58DD7A664}">
      <dgm:prSet/>
      <dgm:spPr/>
      <dgm:t>
        <a:bodyPr/>
        <a:lstStyle/>
        <a:p>
          <a:endParaRPr lang="de-DE"/>
        </a:p>
      </dgm:t>
    </dgm:pt>
    <dgm:pt modelId="{62A4524B-C765-4D1A-A7A0-31644D9CCBB7}" type="sibTrans" cxnId="{0A946859-D1F5-4466-9767-B3A58DD7A664}">
      <dgm:prSet/>
      <dgm:spPr/>
      <dgm:t>
        <a:bodyPr/>
        <a:lstStyle/>
        <a:p>
          <a:endParaRPr lang="de-DE"/>
        </a:p>
      </dgm:t>
    </dgm:pt>
    <dgm:pt modelId="{3E557024-D2B3-4E36-B093-9FB6CB849D7A}">
      <dgm:prSet phldrT="[Text]"/>
      <dgm:spPr/>
      <dgm:t>
        <a:bodyPr/>
        <a:lstStyle/>
        <a:p>
          <a:r>
            <a:rPr lang="de-DE" dirty="0"/>
            <a:t>1</a:t>
          </a:r>
        </a:p>
      </dgm:t>
    </dgm:pt>
    <dgm:pt modelId="{1FAD4ECA-64C3-432E-88D3-1B48735AFFA6}" type="parTrans" cxnId="{353FADCA-4C1F-4BC4-97E0-BBBBCD24C634}">
      <dgm:prSet/>
      <dgm:spPr/>
      <dgm:t>
        <a:bodyPr/>
        <a:lstStyle/>
        <a:p>
          <a:endParaRPr lang="de-DE"/>
        </a:p>
      </dgm:t>
    </dgm:pt>
    <dgm:pt modelId="{1D86CA82-3A49-4F08-8C7C-D9EA61EABE55}" type="sibTrans" cxnId="{353FADCA-4C1F-4BC4-97E0-BBBBCD24C634}">
      <dgm:prSet/>
      <dgm:spPr/>
      <dgm:t>
        <a:bodyPr/>
        <a:lstStyle/>
        <a:p>
          <a:endParaRPr lang="de-DE"/>
        </a:p>
      </dgm:t>
    </dgm:pt>
    <dgm:pt modelId="{14EB560E-0009-44D3-BA97-A45E57FEEE22}">
      <dgm:prSet custT="1"/>
      <dgm:spPr/>
      <dgm:t>
        <a:bodyPr/>
        <a:lstStyle/>
        <a:p>
          <a:r>
            <a:rPr lang="de-DE" sz="2000" b="1" dirty="0"/>
            <a:t>Inhalt</a:t>
          </a:r>
          <a:r>
            <a:rPr lang="de-DE" sz="2000" dirty="0"/>
            <a:t> untersuchen (vgl. Inhaltsangabe)</a:t>
          </a:r>
          <a:br>
            <a:rPr lang="de-DE" sz="2000" dirty="0"/>
          </a:br>
          <a:r>
            <a:rPr lang="de-DE" sz="1300" dirty="0"/>
            <a:t>„</a:t>
          </a:r>
          <a:r>
            <a:rPr lang="de-DE" sz="1300" i="1" dirty="0"/>
            <a:t>Herrn K.s Lieblingstier“: Eigenschaften sortieren nach Stärken und Schwächen und Eigenschaften, die sich so oder so interpretieren lassen</a:t>
          </a:r>
          <a:endParaRPr lang="de-DE" sz="1300" dirty="0"/>
        </a:p>
      </dgm:t>
    </dgm:pt>
    <dgm:pt modelId="{46D78FF9-0A05-4827-879D-2A0022C1F9C0}" type="parTrans" cxnId="{58917320-301C-4006-A84F-B30B096DFBFC}">
      <dgm:prSet/>
      <dgm:spPr/>
      <dgm:t>
        <a:bodyPr/>
        <a:lstStyle/>
        <a:p>
          <a:endParaRPr lang="de-DE"/>
        </a:p>
      </dgm:t>
    </dgm:pt>
    <dgm:pt modelId="{E2890DEF-9E3E-4827-A4B8-AC1C79EF5560}" type="sibTrans" cxnId="{58917320-301C-4006-A84F-B30B096DFBFC}">
      <dgm:prSet/>
      <dgm:spPr/>
      <dgm:t>
        <a:bodyPr/>
        <a:lstStyle/>
        <a:p>
          <a:endParaRPr lang="de-DE"/>
        </a:p>
      </dgm:t>
    </dgm:pt>
    <dgm:pt modelId="{8E00C3C7-F67A-4CD8-B089-892610CC1BCC}">
      <dgm:prSet phldrT="[Text]"/>
      <dgm:spPr/>
      <dgm:t>
        <a:bodyPr/>
        <a:lstStyle/>
        <a:p>
          <a:r>
            <a:rPr lang="de-DE" dirty="0"/>
            <a:t>2</a:t>
          </a:r>
        </a:p>
      </dgm:t>
    </dgm:pt>
    <dgm:pt modelId="{85E07E67-DE75-4947-8A0D-3E771EEFB5FF}" type="sibTrans" cxnId="{628EA7C5-6E4B-47C8-94DA-5D4D6A26E70A}">
      <dgm:prSet/>
      <dgm:spPr/>
      <dgm:t>
        <a:bodyPr/>
        <a:lstStyle/>
        <a:p>
          <a:endParaRPr lang="de-DE"/>
        </a:p>
      </dgm:t>
    </dgm:pt>
    <dgm:pt modelId="{72087F1C-D696-42DD-AD64-40B9A0DEF092}" type="parTrans" cxnId="{628EA7C5-6E4B-47C8-94DA-5D4D6A26E70A}">
      <dgm:prSet/>
      <dgm:spPr/>
      <dgm:t>
        <a:bodyPr/>
        <a:lstStyle/>
        <a:p>
          <a:endParaRPr lang="de-DE"/>
        </a:p>
      </dgm:t>
    </dgm:pt>
    <dgm:pt modelId="{E9DF15CF-E323-4007-8F17-1AA2405F3E27}" type="pres">
      <dgm:prSet presAssocID="{41FD0DFB-2CB3-4E82-83F7-F6032909C1D7}" presName="linearFlow" presStyleCnt="0">
        <dgm:presLayoutVars>
          <dgm:dir/>
          <dgm:animLvl val="lvl"/>
          <dgm:resizeHandles val="exact"/>
        </dgm:presLayoutVars>
      </dgm:prSet>
      <dgm:spPr/>
    </dgm:pt>
    <dgm:pt modelId="{0A452085-83F2-41DA-8BB9-75B4783034CA}" type="pres">
      <dgm:prSet presAssocID="{3E557024-D2B3-4E36-B093-9FB6CB849D7A}" presName="composite" presStyleCnt="0"/>
      <dgm:spPr/>
    </dgm:pt>
    <dgm:pt modelId="{954A17FE-1B47-4D4C-B39B-34E698464471}" type="pres">
      <dgm:prSet presAssocID="{3E557024-D2B3-4E36-B093-9FB6CB849D7A}" presName="parentText" presStyleLbl="alignNode1" presStyleIdx="0" presStyleCnt="4" custScaleY="143670">
        <dgm:presLayoutVars>
          <dgm:chMax val="1"/>
          <dgm:bulletEnabled val="1"/>
        </dgm:presLayoutVars>
      </dgm:prSet>
      <dgm:spPr/>
    </dgm:pt>
    <dgm:pt modelId="{4C278E0A-C22D-4062-8496-66E2B8EF22A9}" type="pres">
      <dgm:prSet presAssocID="{3E557024-D2B3-4E36-B093-9FB6CB849D7A}" presName="descendantText" presStyleLbl="alignAcc1" presStyleIdx="0" presStyleCnt="4" custScaleY="155328">
        <dgm:presLayoutVars>
          <dgm:bulletEnabled val="1"/>
        </dgm:presLayoutVars>
      </dgm:prSet>
      <dgm:spPr/>
    </dgm:pt>
    <dgm:pt modelId="{EF07ED29-5D22-46CF-881D-A97648F8A24F}" type="pres">
      <dgm:prSet presAssocID="{1D86CA82-3A49-4F08-8C7C-D9EA61EABE55}" presName="sp" presStyleCnt="0"/>
      <dgm:spPr/>
    </dgm:pt>
    <dgm:pt modelId="{59C51456-248E-4E8F-BAE1-60AA134B4EBA}" type="pres">
      <dgm:prSet presAssocID="{8E00C3C7-F67A-4CD8-B089-892610CC1BCC}" presName="composite" presStyleCnt="0"/>
      <dgm:spPr/>
    </dgm:pt>
    <dgm:pt modelId="{05D1EDF3-B192-4E40-938E-0AC95BA51578}" type="pres">
      <dgm:prSet presAssocID="{8E00C3C7-F67A-4CD8-B089-892610CC1BCC}" presName="parentText" presStyleLbl="alignNode1" presStyleIdx="1" presStyleCnt="4">
        <dgm:presLayoutVars>
          <dgm:chMax val="1"/>
          <dgm:bulletEnabled val="1"/>
        </dgm:presLayoutVars>
      </dgm:prSet>
      <dgm:spPr/>
    </dgm:pt>
    <dgm:pt modelId="{DCB4579E-2360-445D-B17C-60FD232FFC34}" type="pres">
      <dgm:prSet presAssocID="{8E00C3C7-F67A-4CD8-B089-892610CC1BCC}" presName="descendantText" presStyleLbl="alignAcc1" presStyleIdx="1" presStyleCnt="4" custScaleY="100000" custLinFactNeighborX="-143" custLinFactNeighborY="1513">
        <dgm:presLayoutVars>
          <dgm:bulletEnabled val="1"/>
        </dgm:presLayoutVars>
      </dgm:prSet>
      <dgm:spPr/>
    </dgm:pt>
    <dgm:pt modelId="{048B6CB1-701E-4040-84B0-7E70E9EA11A3}" type="pres">
      <dgm:prSet presAssocID="{85E07E67-DE75-4947-8A0D-3E771EEFB5FF}" presName="sp" presStyleCnt="0"/>
      <dgm:spPr/>
    </dgm:pt>
    <dgm:pt modelId="{2AA125B5-61F6-41BA-A749-0FA301A03155}" type="pres">
      <dgm:prSet presAssocID="{4CFAE2D2-8CC8-464A-B54E-CD02E1FB10A3}" presName="composite" presStyleCnt="0"/>
      <dgm:spPr/>
    </dgm:pt>
    <dgm:pt modelId="{4BE31451-B7C6-4470-8689-3F2D40FE3DF3}" type="pres">
      <dgm:prSet presAssocID="{4CFAE2D2-8CC8-464A-B54E-CD02E1FB10A3}" presName="parentText" presStyleLbl="alignNode1" presStyleIdx="2" presStyleCnt="4" custLinFactNeighborX="-28483" custLinFactNeighborY="-1120">
        <dgm:presLayoutVars>
          <dgm:chMax val="1"/>
          <dgm:bulletEnabled val="1"/>
        </dgm:presLayoutVars>
      </dgm:prSet>
      <dgm:spPr/>
    </dgm:pt>
    <dgm:pt modelId="{4FF468E0-5CB3-459E-AE78-05258B8F667D}" type="pres">
      <dgm:prSet presAssocID="{4CFAE2D2-8CC8-464A-B54E-CD02E1FB10A3}" presName="descendantText" presStyleLbl="alignAcc1" presStyleIdx="2" presStyleCnt="4">
        <dgm:presLayoutVars>
          <dgm:bulletEnabled val="1"/>
        </dgm:presLayoutVars>
      </dgm:prSet>
      <dgm:spPr/>
    </dgm:pt>
    <dgm:pt modelId="{2A61AC4D-80A6-435D-96C2-B3E9B3C27401}" type="pres">
      <dgm:prSet presAssocID="{A27BE385-5E9B-4AF7-AD0F-0E20199F8B71}" presName="sp" presStyleCnt="0"/>
      <dgm:spPr/>
    </dgm:pt>
    <dgm:pt modelId="{02A9107B-335D-46BF-9FA5-9533DB51381F}" type="pres">
      <dgm:prSet presAssocID="{AA496DA6-1D55-4200-9404-8ACD5F8C3373}" presName="composite" presStyleCnt="0"/>
      <dgm:spPr/>
    </dgm:pt>
    <dgm:pt modelId="{DC7AD170-CF33-4F04-8F2A-09213310A2ED}" type="pres">
      <dgm:prSet presAssocID="{AA496DA6-1D55-4200-9404-8ACD5F8C3373}" presName="parentText" presStyleLbl="alignNode1" presStyleIdx="3" presStyleCnt="4">
        <dgm:presLayoutVars>
          <dgm:chMax val="1"/>
          <dgm:bulletEnabled val="1"/>
        </dgm:presLayoutVars>
      </dgm:prSet>
      <dgm:spPr/>
    </dgm:pt>
    <dgm:pt modelId="{0C9B5709-A66A-41EC-9BF4-E325F45D8B5A}" type="pres">
      <dgm:prSet presAssocID="{AA496DA6-1D55-4200-9404-8ACD5F8C3373}" presName="descendantText" presStyleLbl="alignAcc1" presStyleIdx="3" presStyleCnt="4">
        <dgm:presLayoutVars>
          <dgm:bulletEnabled val="1"/>
        </dgm:presLayoutVars>
      </dgm:prSet>
      <dgm:spPr/>
    </dgm:pt>
  </dgm:ptLst>
  <dgm:cxnLst>
    <dgm:cxn modelId="{F926570D-AF63-4D51-B9CF-B76802411755}" type="presOf" srcId="{3E557024-D2B3-4E36-B093-9FB6CB849D7A}" destId="{954A17FE-1B47-4D4C-B39B-34E698464471}" srcOrd="0" destOrd="0" presId="urn:microsoft.com/office/officeart/2005/8/layout/chevron2"/>
    <dgm:cxn modelId="{263B1811-F442-423B-81E4-D81A4F534FDC}" type="presOf" srcId="{4CFAE2D2-8CC8-464A-B54E-CD02E1FB10A3}" destId="{4BE31451-B7C6-4470-8689-3F2D40FE3DF3}" srcOrd="0" destOrd="0" presId="urn:microsoft.com/office/officeart/2005/8/layout/chevron2"/>
    <dgm:cxn modelId="{05899916-A03B-4DC2-8A9C-CFBB0D5C6044}" srcId="{4CFAE2D2-8CC8-464A-B54E-CD02E1FB10A3}" destId="{3AC0A516-5D63-43BB-AD49-D54EAD3DB045}" srcOrd="0" destOrd="0" parTransId="{F84C7F10-EEC1-4ED9-AF57-BB92B87A7773}" sibTransId="{FA498EBA-8A14-4DC7-9FE9-9DE413F5CA47}"/>
    <dgm:cxn modelId="{AF9C4217-2021-48D5-B64D-20ABCF3271BA}" type="presOf" srcId="{8CEC6DDF-614E-4F6E-99B7-15A9DE255A9E}" destId="{0C9B5709-A66A-41EC-9BF4-E325F45D8B5A}" srcOrd="0" destOrd="0" presId="urn:microsoft.com/office/officeart/2005/8/layout/chevron2"/>
    <dgm:cxn modelId="{58917320-301C-4006-A84F-B30B096DFBFC}" srcId="{3E557024-D2B3-4E36-B093-9FB6CB849D7A}" destId="{14EB560E-0009-44D3-BA97-A45E57FEEE22}" srcOrd="0" destOrd="0" parTransId="{46D78FF9-0A05-4827-879D-2A0022C1F9C0}" sibTransId="{E2890DEF-9E3E-4827-A4B8-AC1C79EF5560}"/>
    <dgm:cxn modelId="{06090A22-0A4A-4195-804E-E718CA408D55}" type="presOf" srcId="{3AC0A516-5D63-43BB-AD49-D54EAD3DB045}" destId="{4FF468E0-5CB3-459E-AE78-05258B8F667D}" srcOrd="0" destOrd="0" presId="urn:microsoft.com/office/officeart/2005/8/layout/chevron2"/>
    <dgm:cxn modelId="{A21CEB33-0B56-414A-BEE1-085766FBAAB6}" type="presOf" srcId="{14EB560E-0009-44D3-BA97-A45E57FEEE22}" destId="{4C278E0A-C22D-4062-8496-66E2B8EF22A9}" srcOrd="0" destOrd="0" presId="urn:microsoft.com/office/officeart/2005/8/layout/chevron2"/>
    <dgm:cxn modelId="{0A946859-D1F5-4466-9767-B3A58DD7A664}" srcId="{AA496DA6-1D55-4200-9404-8ACD5F8C3373}" destId="{8CEC6DDF-614E-4F6E-99B7-15A9DE255A9E}" srcOrd="0" destOrd="0" parTransId="{86F75CC3-F008-40D4-B98B-A3B14D909B8F}" sibTransId="{62A4524B-C765-4D1A-A7A0-31644D9CCBB7}"/>
    <dgm:cxn modelId="{C385037F-CB6D-4F9E-B9A8-3949FC01B738}" srcId="{41FD0DFB-2CB3-4E82-83F7-F6032909C1D7}" destId="{4CFAE2D2-8CC8-464A-B54E-CD02E1FB10A3}" srcOrd="2" destOrd="0" parTransId="{64F28E7F-F74E-46E3-8CAF-9597253239E9}" sibTransId="{A27BE385-5E9B-4AF7-AD0F-0E20199F8B71}"/>
    <dgm:cxn modelId="{16D6CD81-DF64-40EA-BC0C-5EE5FBF55E03}" srcId="{8E00C3C7-F67A-4CD8-B089-892610CC1BCC}" destId="{20B19399-C829-4C4B-9082-0D76DD817B14}" srcOrd="0" destOrd="0" parTransId="{8E577066-D15D-4D44-AB18-7A9281BE8006}" sibTransId="{415DFDE3-E8B4-4780-B2AF-34EA095C713E}"/>
    <dgm:cxn modelId="{C28AEB94-B231-4524-A37A-C553DA160288}" type="presOf" srcId="{8E00C3C7-F67A-4CD8-B089-892610CC1BCC}" destId="{05D1EDF3-B192-4E40-938E-0AC95BA51578}" srcOrd="0" destOrd="0" presId="urn:microsoft.com/office/officeart/2005/8/layout/chevron2"/>
    <dgm:cxn modelId="{FE10209F-D610-4167-9B09-D9FFC1BD8BE1}" srcId="{41FD0DFB-2CB3-4E82-83F7-F6032909C1D7}" destId="{AA496DA6-1D55-4200-9404-8ACD5F8C3373}" srcOrd="3" destOrd="0" parTransId="{9A201C81-7B98-400D-988E-60AE75981564}" sibTransId="{0160D0A0-5A34-434E-AEE7-85A0A63717FD}"/>
    <dgm:cxn modelId="{628EA7C5-6E4B-47C8-94DA-5D4D6A26E70A}" srcId="{41FD0DFB-2CB3-4E82-83F7-F6032909C1D7}" destId="{8E00C3C7-F67A-4CD8-B089-892610CC1BCC}" srcOrd="1" destOrd="0" parTransId="{72087F1C-D696-42DD-AD64-40B9A0DEF092}" sibTransId="{85E07E67-DE75-4947-8A0D-3E771EEFB5FF}"/>
    <dgm:cxn modelId="{353FADCA-4C1F-4BC4-97E0-BBBBCD24C634}" srcId="{41FD0DFB-2CB3-4E82-83F7-F6032909C1D7}" destId="{3E557024-D2B3-4E36-B093-9FB6CB849D7A}" srcOrd="0" destOrd="0" parTransId="{1FAD4ECA-64C3-432E-88D3-1B48735AFFA6}" sibTransId="{1D86CA82-3A49-4F08-8C7C-D9EA61EABE55}"/>
    <dgm:cxn modelId="{8E34E5D8-2869-4081-AD69-98AC64CE30FD}" type="presOf" srcId="{41FD0DFB-2CB3-4E82-83F7-F6032909C1D7}" destId="{E9DF15CF-E323-4007-8F17-1AA2405F3E27}" srcOrd="0" destOrd="0" presId="urn:microsoft.com/office/officeart/2005/8/layout/chevron2"/>
    <dgm:cxn modelId="{C00165EA-D590-4823-96EF-FF58E11A1B8C}" type="presOf" srcId="{20B19399-C829-4C4B-9082-0D76DD817B14}" destId="{DCB4579E-2360-445D-B17C-60FD232FFC34}" srcOrd="0" destOrd="0" presId="urn:microsoft.com/office/officeart/2005/8/layout/chevron2"/>
    <dgm:cxn modelId="{B3540BF6-D10C-447D-8FDA-362877EF9355}" type="presOf" srcId="{AA496DA6-1D55-4200-9404-8ACD5F8C3373}" destId="{DC7AD170-CF33-4F04-8F2A-09213310A2ED}" srcOrd="0" destOrd="0" presId="urn:microsoft.com/office/officeart/2005/8/layout/chevron2"/>
    <dgm:cxn modelId="{265138C5-D4C9-4FAF-8D1C-EBF3E0EC28BD}" type="presParOf" srcId="{E9DF15CF-E323-4007-8F17-1AA2405F3E27}" destId="{0A452085-83F2-41DA-8BB9-75B4783034CA}" srcOrd="0" destOrd="0" presId="urn:microsoft.com/office/officeart/2005/8/layout/chevron2"/>
    <dgm:cxn modelId="{28B03255-DC58-4C9E-A87F-0F1299BA1B54}" type="presParOf" srcId="{0A452085-83F2-41DA-8BB9-75B4783034CA}" destId="{954A17FE-1B47-4D4C-B39B-34E698464471}" srcOrd="0" destOrd="0" presId="urn:microsoft.com/office/officeart/2005/8/layout/chevron2"/>
    <dgm:cxn modelId="{1B36401A-3E3A-4385-9524-6C9CAAC80E1B}" type="presParOf" srcId="{0A452085-83F2-41DA-8BB9-75B4783034CA}" destId="{4C278E0A-C22D-4062-8496-66E2B8EF22A9}" srcOrd="1" destOrd="0" presId="urn:microsoft.com/office/officeart/2005/8/layout/chevron2"/>
    <dgm:cxn modelId="{900F4D03-EC87-41C1-ABE0-0A487100C0F5}" type="presParOf" srcId="{E9DF15CF-E323-4007-8F17-1AA2405F3E27}" destId="{EF07ED29-5D22-46CF-881D-A97648F8A24F}" srcOrd="1" destOrd="0" presId="urn:microsoft.com/office/officeart/2005/8/layout/chevron2"/>
    <dgm:cxn modelId="{62E523BF-C8BF-4C61-981A-63DF74FA6B4F}" type="presParOf" srcId="{E9DF15CF-E323-4007-8F17-1AA2405F3E27}" destId="{59C51456-248E-4E8F-BAE1-60AA134B4EBA}" srcOrd="2" destOrd="0" presId="urn:microsoft.com/office/officeart/2005/8/layout/chevron2"/>
    <dgm:cxn modelId="{F58B9C95-E6E4-4436-B40A-8444AF871A01}" type="presParOf" srcId="{59C51456-248E-4E8F-BAE1-60AA134B4EBA}" destId="{05D1EDF3-B192-4E40-938E-0AC95BA51578}" srcOrd="0" destOrd="0" presId="urn:microsoft.com/office/officeart/2005/8/layout/chevron2"/>
    <dgm:cxn modelId="{E1601C1F-1B86-4ACE-95C0-FE2BA0B95B5E}" type="presParOf" srcId="{59C51456-248E-4E8F-BAE1-60AA134B4EBA}" destId="{DCB4579E-2360-445D-B17C-60FD232FFC34}" srcOrd="1" destOrd="0" presId="urn:microsoft.com/office/officeart/2005/8/layout/chevron2"/>
    <dgm:cxn modelId="{B9EC3376-FDB7-4910-B864-101088DE7F9E}" type="presParOf" srcId="{E9DF15CF-E323-4007-8F17-1AA2405F3E27}" destId="{048B6CB1-701E-4040-84B0-7E70E9EA11A3}" srcOrd="3" destOrd="0" presId="urn:microsoft.com/office/officeart/2005/8/layout/chevron2"/>
    <dgm:cxn modelId="{C6D45729-6F15-4B5F-A871-54C4017E86BC}" type="presParOf" srcId="{E9DF15CF-E323-4007-8F17-1AA2405F3E27}" destId="{2AA125B5-61F6-41BA-A749-0FA301A03155}" srcOrd="4" destOrd="0" presId="urn:microsoft.com/office/officeart/2005/8/layout/chevron2"/>
    <dgm:cxn modelId="{92606500-544E-4815-AD5E-9379D7C69238}" type="presParOf" srcId="{2AA125B5-61F6-41BA-A749-0FA301A03155}" destId="{4BE31451-B7C6-4470-8689-3F2D40FE3DF3}" srcOrd="0" destOrd="0" presId="urn:microsoft.com/office/officeart/2005/8/layout/chevron2"/>
    <dgm:cxn modelId="{5DBB9F2E-D5BA-4C2F-9148-E64177821F0E}" type="presParOf" srcId="{2AA125B5-61F6-41BA-A749-0FA301A03155}" destId="{4FF468E0-5CB3-459E-AE78-05258B8F667D}" srcOrd="1" destOrd="0" presId="urn:microsoft.com/office/officeart/2005/8/layout/chevron2"/>
    <dgm:cxn modelId="{3F798882-7FD5-4388-945A-72980E89D86C}" type="presParOf" srcId="{E9DF15CF-E323-4007-8F17-1AA2405F3E27}" destId="{2A61AC4D-80A6-435D-96C2-B3E9B3C27401}" srcOrd="5" destOrd="0" presId="urn:microsoft.com/office/officeart/2005/8/layout/chevron2"/>
    <dgm:cxn modelId="{0FBB3E6E-D678-4B64-BCA0-F00DFD30D276}" type="presParOf" srcId="{E9DF15CF-E323-4007-8F17-1AA2405F3E27}" destId="{02A9107B-335D-46BF-9FA5-9533DB51381F}" srcOrd="6" destOrd="0" presId="urn:microsoft.com/office/officeart/2005/8/layout/chevron2"/>
    <dgm:cxn modelId="{600A6507-B126-4ABA-A0B2-719B3EE10FFE}" type="presParOf" srcId="{02A9107B-335D-46BF-9FA5-9533DB51381F}" destId="{DC7AD170-CF33-4F04-8F2A-09213310A2ED}" srcOrd="0" destOrd="0" presId="urn:microsoft.com/office/officeart/2005/8/layout/chevron2"/>
    <dgm:cxn modelId="{A79A084C-7E2A-48FC-8171-E6FAD8B18FE7}" type="presParOf" srcId="{02A9107B-335D-46BF-9FA5-9533DB51381F}" destId="{0C9B5709-A66A-41EC-9BF4-E325F45D8B5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FD0DFB-2CB3-4E82-83F7-F6032909C1D7}" type="doc">
      <dgm:prSet loTypeId="urn:microsoft.com/office/officeart/2005/8/layout/chevron2" loCatId="process" qsTypeId="urn:microsoft.com/office/officeart/2005/8/quickstyle/simple1" qsCatId="simple" csTypeId="urn:microsoft.com/office/officeart/2005/8/colors/colorful5" csCatId="colorful" phldr="1"/>
      <dgm:spPr/>
      <dgm:t>
        <a:bodyPr/>
        <a:lstStyle/>
        <a:p>
          <a:endParaRPr lang="de-DE"/>
        </a:p>
      </dgm:t>
    </dgm:pt>
    <dgm:pt modelId="{20B19399-C829-4C4B-9082-0D76DD817B14}">
      <dgm:prSet phldrT="[Text]" custT="1"/>
      <dgm:spPr/>
      <dgm:t>
        <a:bodyPr/>
        <a:lstStyle/>
        <a:p>
          <a:r>
            <a:rPr lang="de-DE" sz="2000" b="1" dirty="0"/>
            <a:t>Vergleichsaspekt </a:t>
          </a:r>
          <a:r>
            <a:rPr lang="de-DE" sz="2000" dirty="0"/>
            <a:t> festlegen</a:t>
          </a:r>
          <a:br>
            <a:rPr lang="de-DE" sz="1600" dirty="0"/>
          </a:br>
          <a:r>
            <a:rPr lang="de-DE" sz="1500" i="1" dirty="0"/>
            <a:t>hier: Eigenschaften, die einen positiv auszeichnen</a:t>
          </a:r>
          <a:endParaRPr lang="de-DE" sz="1500" b="1" i="1" dirty="0"/>
        </a:p>
      </dgm:t>
    </dgm:pt>
    <dgm:pt modelId="{8E577066-D15D-4D44-AB18-7A9281BE8006}" type="parTrans" cxnId="{16D6CD81-DF64-40EA-BC0C-5EE5FBF55E03}">
      <dgm:prSet/>
      <dgm:spPr/>
      <dgm:t>
        <a:bodyPr/>
        <a:lstStyle/>
        <a:p>
          <a:endParaRPr lang="de-DE"/>
        </a:p>
      </dgm:t>
    </dgm:pt>
    <dgm:pt modelId="{415DFDE3-E8B4-4780-B2AF-34EA095C713E}" type="sibTrans" cxnId="{16D6CD81-DF64-40EA-BC0C-5EE5FBF55E03}">
      <dgm:prSet/>
      <dgm:spPr/>
      <dgm:t>
        <a:bodyPr/>
        <a:lstStyle/>
        <a:p>
          <a:endParaRPr lang="de-DE"/>
        </a:p>
      </dgm:t>
    </dgm:pt>
    <dgm:pt modelId="{4CFAE2D2-8CC8-464A-B54E-CD02E1FB10A3}">
      <dgm:prSet phldrT="[Text]"/>
      <dgm:spPr/>
      <dgm:t>
        <a:bodyPr/>
        <a:lstStyle/>
        <a:p>
          <a:r>
            <a:rPr lang="de-DE" dirty="0"/>
            <a:t>3</a:t>
          </a:r>
        </a:p>
      </dgm:t>
    </dgm:pt>
    <dgm:pt modelId="{64F28E7F-F74E-46E3-8CAF-9597253239E9}" type="parTrans" cxnId="{C385037F-CB6D-4F9E-B9A8-3949FC01B738}">
      <dgm:prSet/>
      <dgm:spPr/>
      <dgm:t>
        <a:bodyPr/>
        <a:lstStyle/>
        <a:p>
          <a:endParaRPr lang="de-DE"/>
        </a:p>
      </dgm:t>
    </dgm:pt>
    <dgm:pt modelId="{A27BE385-5E9B-4AF7-AD0F-0E20199F8B71}" type="sibTrans" cxnId="{C385037F-CB6D-4F9E-B9A8-3949FC01B738}">
      <dgm:prSet/>
      <dgm:spPr/>
      <dgm:t>
        <a:bodyPr/>
        <a:lstStyle/>
        <a:p>
          <a:endParaRPr lang="de-DE"/>
        </a:p>
      </dgm:t>
    </dgm:pt>
    <dgm:pt modelId="{3AC0A516-5D63-43BB-AD49-D54EAD3DB045}">
      <dgm:prSet phldrT="[Text]" custT="1"/>
      <dgm:spPr/>
      <dgm:t>
        <a:bodyPr/>
        <a:lstStyle/>
        <a:p>
          <a:r>
            <a:rPr lang="de-DE" sz="2000" dirty="0"/>
            <a:t>Die </a:t>
          </a:r>
          <a:r>
            <a:rPr lang="de-DE" sz="2000" b="1" dirty="0"/>
            <a:t>Bildebene</a:t>
          </a:r>
          <a:r>
            <a:rPr lang="de-DE" sz="2000" dirty="0"/>
            <a:t> auf die </a:t>
          </a:r>
          <a:r>
            <a:rPr lang="de-DE" sz="2000" b="1" dirty="0"/>
            <a:t>Sachebene</a:t>
          </a:r>
          <a:r>
            <a:rPr lang="de-DE" sz="2000" dirty="0"/>
            <a:t> übertragen</a:t>
          </a:r>
          <a:br>
            <a:rPr lang="de-DE" sz="1800" dirty="0"/>
          </a:br>
          <a:r>
            <a:rPr lang="de-DE" sz="1500" i="1" dirty="0">
              <a:sym typeface="Wingdings"/>
            </a:rPr>
            <a:t>hier: Eigenschaften des Elefanten übertragen auf Menschen</a:t>
          </a:r>
          <a:endParaRPr lang="de-DE" sz="1500" b="1" i="1" dirty="0"/>
        </a:p>
      </dgm:t>
    </dgm:pt>
    <dgm:pt modelId="{F84C7F10-EEC1-4ED9-AF57-BB92B87A7773}" type="parTrans" cxnId="{05899916-A03B-4DC2-8A9C-CFBB0D5C6044}">
      <dgm:prSet/>
      <dgm:spPr/>
      <dgm:t>
        <a:bodyPr/>
        <a:lstStyle/>
        <a:p>
          <a:endParaRPr lang="de-DE"/>
        </a:p>
      </dgm:t>
    </dgm:pt>
    <dgm:pt modelId="{FA498EBA-8A14-4DC7-9FE9-9DE413F5CA47}" type="sibTrans" cxnId="{05899916-A03B-4DC2-8A9C-CFBB0D5C6044}">
      <dgm:prSet/>
      <dgm:spPr/>
      <dgm:t>
        <a:bodyPr/>
        <a:lstStyle/>
        <a:p>
          <a:endParaRPr lang="de-DE"/>
        </a:p>
      </dgm:t>
    </dgm:pt>
    <dgm:pt modelId="{AA496DA6-1D55-4200-9404-8ACD5F8C3373}">
      <dgm:prSet phldrT="[Text]"/>
      <dgm:spPr/>
      <dgm:t>
        <a:bodyPr/>
        <a:lstStyle/>
        <a:p>
          <a:r>
            <a:rPr lang="de-DE" dirty="0"/>
            <a:t>4</a:t>
          </a:r>
        </a:p>
      </dgm:t>
    </dgm:pt>
    <dgm:pt modelId="{9A201C81-7B98-400D-988E-60AE75981564}" type="parTrans" cxnId="{FE10209F-D610-4167-9B09-D9FFC1BD8BE1}">
      <dgm:prSet/>
      <dgm:spPr/>
      <dgm:t>
        <a:bodyPr/>
        <a:lstStyle/>
        <a:p>
          <a:endParaRPr lang="de-DE"/>
        </a:p>
      </dgm:t>
    </dgm:pt>
    <dgm:pt modelId="{0160D0A0-5A34-434E-AEE7-85A0A63717FD}" type="sibTrans" cxnId="{FE10209F-D610-4167-9B09-D9FFC1BD8BE1}">
      <dgm:prSet/>
      <dgm:spPr/>
      <dgm:t>
        <a:bodyPr/>
        <a:lstStyle/>
        <a:p>
          <a:endParaRPr lang="de-DE"/>
        </a:p>
      </dgm:t>
    </dgm:pt>
    <dgm:pt modelId="{8CEC6DDF-614E-4F6E-99B7-15A9DE255A9E}">
      <dgm:prSet phldrT="[Text]" custT="1"/>
      <dgm:spPr/>
      <dgm:t>
        <a:bodyPr/>
        <a:lstStyle/>
        <a:p>
          <a:r>
            <a:rPr lang="de-DE" sz="2000" b="1" dirty="0"/>
            <a:t>Deuten: </a:t>
          </a:r>
          <a:r>
            <a:rPr lang="de-DE" sz="2000" b="0" dirty="0"/>
            <a:t>Rückbindung an Deutungsthese</a:t>
          </a:r>
        </a:p>
      </dgm:t>
    </dgm:pt>
    <dgm:pt modelId="{86F75CC3-F008-40D4-B98B-A3B14D909B8F}" type="parTrans" cxnId="{0A946859-D1F5-4466-9767-B3A58DD7A664}">
      <dgm:prSet/>
      <dgm:spPr/>
      <dgm:t>
        <a:bodyPr/>
        <a:lstStyle/>
        <a:p>
          <a:endParaRPr lang="de-DE"/>
        </a:p>
      </dgm:t>
    </dgm:pt>
    <dgm:pt modelId="{62A4524B-C765-4D1A-A7A0-31644D9CCBB7}" type="sibTrans" cxnId="{0A946859-D1F5-4466-9767-B3A58DD7A664}">
      <dgm:prSet/>
      <dgm:spPr/>
      <dgm:t>
        <a:bodyPr/>
        <a:lstStyle/>
        <a:p>
          <a:endParaRPr lang="de-DE"/>
        </a:p>
      </dgm:t>
    </dgm:pt>
    <dgm:pt modelId="{3E557024-D2B3-4E36-B093-9FB6CB849D7A}">
      <dgm:prSet phldrT="[Text]">
        <dgm:style>
          <a:lnRef idx="2">
            <a:schemeClr val="accent5"/>
          </a:lnRef>
          <a:fillRef idx="1">
            <a:schemeClr val="lt1"/>
          </a:fillRef>
          <a:effectRef idx="0">
            <a:schemeClr val="accent5"/>
          </a:effectRef>
          <a:fontRef idx="minor">
            <a:schemeClr val="dk1"/>
          </a:fontRef>
        </dgm:style>
      </dgm:prSet>
      <dgm:spPr/>
      <dgm:t>
        <a:bodyPr/>
        <a:lstStyle/>
        <a:p>
          <a:r>
            <a:rPr lang="de-DE" dirty="0"/>
            <a:t>1</a:t>
          </a:r>
        </a:p>
      </dgm:t>
    </dgm:pt>
    <dgm:pt modelId="{1FAD4ECA-64C3-432E-88D3-1B48735AFFA6}" type="parTrans" cxnId="{353FADCA-4C1F-4BC4-97E0-BBBBCD24C634}">
      <dgm:prSet/>
      <dgm:spPr/>
      <dgm:t>
        <a:bodyPr/>
        <a:lstStyle/>
        <a:p>
          <a:endParaRPr lang="de-DE"/>
        </a:p>
      </dgm:t>
    </dgm:pt>
    <dgm:pt modelId="{1D86CA82-3A49-4F08-8C7C-D9EA61EABE55}" type="sibTrans" cxnId="{353FADCA-4C1F-4BC4-97E0-BBBBCD24C634}">
      <dgm:prSet/>
      <dgm:spPr/>
      <dgm:t>
        <a:bodyPr/>
        <a:lstStyle/>
        <a:p>
          <a:endParaRPr lang="de-DE"/>
        </a:p>
      </dgm:t>
    </dgm:pt>
    <dgm:pt modelId="{14EB560E-0009-44D3-BA97-A45E57FEEE22}">
      <dgm:prSet custT="1"/>
      <dgm:spPr/>
      <dgm:t>
        <a:bodyPr/>
        <a:lstStyle/>
        <a:p>
          <a:r>
            <a:rPr lang="de-DE" sz="2000" b="1" dirty="0">
              <a:solidFill>
                <a:schemeClr val="bg1">
                  <a:lumMod val="50000"/>
                </a:schemeClr>
              </a:solidFill>
            </a:rPr>
            <a:t>Inhalt</a:t>
          </a:r>
          <a:r>
            <a:rPr lang="de-DE" sz="2000" dirty="0">
              <a:solidFill>
                <a:schemeClr val="bg1">
                  <a:lumMod val="50000"/>
                </a:schemeClr>
              </a:solidFill>
            </a:rPr>
            <a:t> untersuchen (vgl. Inhaltsangabe)</a:t>
          </a:r>
          <a:br>
            <a:rPr lang="de-DE" sz="2000" dirty="0">
              <a:solidFill>
                <a:schemeClr val="bg1">
                  <a:lumMod val="50000"/>
                </a:schemeClr>
              </a:solidFill>
            </a:rPr>
          </a:br>
          <a:r>
            <a:rPr lang="de-DE" sz="1300" dirty="0">
              <a:solidFill>
                <a:schemeClr val="bg1">
                  <a:lumMod val="50000"/>
                </a:schemeClr>
              </a:solidFill>
            </a:rPr>
            <a:t>„</a:t>
          </a:r>
          <a:r>
            <a:rPr lang="de-DE" sz="1300" i="1" dirty="0">
              <a:solidFill>
                <a:schemeClr val="bg1">
                  <a:lumMod val="50000"/>
                </a:schemeClr>
              </a:solidFill>
            </a:rPr>
            <a:t>Herrn K.s Lieblingstier“: Eigenschaften sortieren nach Stärken und Schwächen und Eigenschaften, die sich so oder so interpretieren lassen</a:t>
          </a:r>
          <a:endParaRPr lang="de-DE" sz="1300" dirty="0">
            <a:solidFill>
              <a:schemeClr val="bg1">
                <a:lumMod val="50000"/>
              </a:schemeClr>
            </a:solidFill>
          </a:endParaRPr>
        </a:p>
      </dgm:t>
    </dgm:pt>
    <dgm:pt modelId="{46D78FF9-0A05-4827-879D-2A0022C1F9C0}" type="parTrans" cxnId="{58917320-301C-4006-A84F-B30B096DFBFC}">
      <dgm:prSet/>
      <dgm:spPr/>
      <dgm:t>
        <a:bodyPr/>
        <a:lstStyle/>
        <a:p>
          <a:endParaRPr lang="de-DE"/>
        </a:p>
      </dgm:t>
    </dgm:pt>
    <dgm:pt modelId="{E2890DEF-9E3E-4827-A4B8-AC1C79EF5560}" type="sibTrans" cxnId="{58917320-301C-4006-A84F-B30B096DFBFC}">
      <dgm:prSet/>
      <dgm:spPr/>
      <dgm:t>
        <a:bodyPr/>
        <a:lstStyle/>
        <a:p>
          <a:endParaRPr lang="de-DE"/>
        </a:p>
      </dgm:t>
    </dgm:pt>
    <dgm:pt modelId="{8E00C3C7-F67A-4CD8-B089-892610CC1BCC}">
      <dgm:prSet phldrT="[Text]"/>
      <dgm:spPr/>
      <dgm:t>
        <a:bodyPr/>
        <a:lstStyle/>
        <a:p>
          <a:r>
            <a:rPr lang="de-DE" dirty="0"/>
            <a:t>2</a:t>
          </a:r>
        </a:p>
      </dgm:t>
    </dgm:pt>
    <dgm:pt modelId="{85E07E67-DE75-4947-8A0D-3E771EEFB5FF}" type="sibTrans" cxnId="{628EA7C5-6E4B-47C8-94DA-5D4D6A26E70A}">
      <dgm:prSet/>
      <dgm:spPr/>
      <dgm:t>
        <a:bodyPr/>
        <a:lstStyle/>
        <a:p>
          <a:endParaRPr lang="de-DE"/>
        </a:p>
      </dgm:t>
    </dgm:pt>
    <dgm:pt modelId="{72087F1C-D696-42DD-AD64-40B9A0DEF092}" type="parTrans" cxnId="{628EA7C5-6E4B-47C8-94DA-5D4D6A26E70A}">
      <dgm:prSet/>
      <dgm:spPr/>
      <dgm:t>
        <a:bodyPr/>
        <a:lstStyle/>
        <a:p>
          <a:endParaRPr lang="de-DE"/>
        </a:p>
      </dgm:t>
    </dgm:pt>
    <dgm:pt modelId="{E9DF15CF-E323-4007-8F17-1AA2405F3E27}" type="pres">
      <dgm:prSet presAssocID="{41FD0DFB-2CB3-4E82-83F7-F6032909C1D7}" presName="linearFlow" presStyleCnt="0">
        <dgm:presLayoutVars>
          <dgm:dir/>
          <dgm:animLvl val="lvl"/>
          <dgm:resizeHandles val="exact"/>
        </dgm:presLayoutVars>
      </dgm:prSet>
      <dgm:spPr/>
    </dgm:pt>
    <dgm:pt modelId="{0A452085-83F2-41DA-8BB9-75B4783034CA}" type="pres">
      <dgm:prSet presAssocID="{3E557024-D2B3-4E36-B093-9FB6CB849D7A}" presName="composite" presStyleCnt="0"/>
      <dgm:spPr/>
    </dgm:pt>
    <dgm:pt modelId="{954A17FE-1B47-4D4C-B39B-34E698464471}" type="pres">
      <dgm:prSet presAssocID="{3E557024-D2B3-4E36-B093-9FB6CB849D7A}" presName="parentText" presStyleLbl="alignNode1" presStyleIdx="0" presStyleCnt="4" custScaleY="143670">
        <dgm:presLayoutVars>
          <dgm:chMax val="1"/>
          <dgm:bulletEnabled val="1"/>
        </dgm:presLayoutVars>
      </dgm:prSet>
      <dgm:spPr/>
    </dgm:pt>
    <dgm:pt modelId="{4C278E0A-C22D-4062-8496-66E2B8EF22A9}" type="pres">
      <dgm:prSet presAssocID="{3E557024-D2B3-4E36-B093-9FB6CB849D7A}" presName="descendantText" presStyleLbl="alignAcc1" presStyleIdx="0" presStyleCnt="4" custScaleY="155328">
        <dgm:presLayoutVars>
          <dgm:bulletEnabled val="1"/>
        </dgm:presLayoutVars>
      </dgm:prSet>
      <dgm:spPr/>
    </dgm:pt>
    <dgm:pt modelId="{EF07ED29-5D22-46CF-881D-A97648F8A24F}" type="pres">
      <dgm:prSet presAssocID="{1D86CA82-3A49-4F08-8C7C-D9EA61EABE55}" presName="sp" presStyleCnt="0"/>
      <dgm:spPr/>
    </dgm:pt>
    <dgm:pt modelId="{59C51456-248E-4E8F-BAE1-60AA134B4EBA}" type="pres">
      <dgm:prSet presAssocID="{8E00C3C7-F67A-4CD8-B089-892610CC1BCC}" presName="composite" presStyleCnt="0"/>
      <dgm:spPr/>
    </dgm:pt>
    <dgm:pt modelId="{05D1EDF3-B192-4E40-938E-0AC95BA51578}" type="pres">
      <dgm:prSet presAssocID="{8E00C3C7-F67A-4CD8-B089-892610CC1BCC}" presName="parentText" presStyleLbl="alignNode1" presStyleIdx="1" presStyleCnt="4">
        <dgm:presLayoutVars>
          <dgm:chMax val="1"/>
          <dgm:bulletEnabled val="1"/>
        </dgm:presLayoutVars>
      </dgm:prSet>
      <dgm:spPr/>
    </dgm:pt>
    <dgm:pt modelId="{DCB4579E-2360-445D-B17C-60FD232FFC34}" type="pres">
      <dgm:prSet presAssocID="{8E00C3C7-F67A-4CD8-B089-892610CC1BCC}" presName="descendantText" presStyleLbl="alignAcc1" presStyleIdx="1" presStyleCnt="4" custScaleY="100000" custLinFactNeighborX="-143" custLinFactNeighborY="1513">
        <dgm:presLayoutVars>
          <dgm:bulletEnabled val="1"/>
        </dgm:presLayoutVars>
      </dgm:prSet>
      <dgm:spPr/>
    </dgm:pt>
    <dgm:pt modelId="{048B6CB1-701E-4040-84B0-7E70E9EA11A3}" type="pres">
      <dgm:prSet presAssocID="{85E07E67-DE75-4947-8A0D-3E771EEFB5FF}" presName="sp" presStyleCnt="0"/>
      <dgm:spPr/>
    </dgm:pt>
    <dgm:pt modelId="{2AA125B5-61F6-41BA-A749-0FA301A03155}" type="pres">
      <dgm:prSet presAssocID="{4CFAE2D2-8CC8-464A-B54E-CD02E1FB10A3}" presName="composite" presStyleCnt="0"/>
      <dgm:spPr/>
    </dgm:pt>
    <dgm:pt modelId="{4BE31451-B7C6-4470-8689-3F2D40FE3DF3}" type="pres">
      <dgm:prSet presAssocID="{4CFAE2D2-8CC8-464A-B54E-CD02E1FB10A3}" presName="parentText" presStyleLbl="alignNode1" presStyleIdx="2" presStyleCnt="4" custLinFactNeighborX="-28483" custLinFactNeighborY="-1120">
        <dgm:presLayoutVars>
          <dgm:chMax val="1"/>
          <dgm:bulletEnabled val="1"/>
        </dgm:presLayoutVars>
      </dgm:prSet>
      <dgm:spPr/>
    </dgm:pt>
    <dgm:pt modelId="{4FF468E0-5CB3-459E-AE78-05258B8F667D}" type="pres">
      <dgm:prSet presAssocID="{4CFAE2D2-8CC8-464A-B54E-CD02E1FB10A3}" presName="descendantText" presStyleLbl="alignAcc1" presStyleIdx="2" presStyleCnt="4">
        <dgm:presLayoutVars>
          <dgm:bulletEnabled val="1"/>
        </dgm:presLayoutVars>
      </dgm:prSet>
      <dgm:spPr/>
    </dgm:pt>
    <dgm:pt modelId="{2A61AC4D-80A6-435D-96C2-B3E9B3C27401}" type="pres">
      <dgm:prSet presAssocID="{A27BE385-5E9B-4AF7-AD0F-0E20199F8B71}" presName="sp" presStyleCnt="0"/>
      <dgm:spPr/>
    </dgm:pt>
    <dgm:pt modelId="{02A9107B-335D-46BF-9FA5-9533DB51381F}" type="pres">
      <dgm:prSet presAssocID="{AA496DA6-1D55-4200-9404-8ACD5F8C3373}" presName="composite" presStyleCnt="0"/>
      <dgm:spPr/>
    </dgm:pt>
    <dgm:pt modelId="{DC7AD170-CF33-4F04-8F2A-09213310A2ED}" type="pres">
      <dgm:prSet presAssocID="{AA496DA6-1D55-4200-9404-8ACD5F8C3373}" presName="parentText" presStyleLbl="alignNode1" presStyleIdx="3" presStyleCnt="4">
        <dgm:presLayoutVars>
          <dgm:chMax val="1"/>
          <dgm:bulletEnabled val="1"/>
        </dgm:presLayoutVars>
      </dgm:prSet>
      <dgm:spPr/>
    </dgm:pt>
    <dgm:pt modelId="{0C9B5709-A66A-41EC-9BF4-E325F45D8B5A}" type="pres">
      <dgm:prSet presAssocID="{AA496DA6-1D55-4200-9404-8ACD5F8C3373}" presName="descendantText" presStyleLbl="alignAcc1" presStyleIdx="3" presStyleCnt="4">
        <dgm:presLayoutVars>
          <dgm:bulletEnabled val="1"/>
        </dgm:presLayoutVars>
      </dgm:prSet>
      <dgm:spPr/>
    </dgm:pt>
  </dgm:ptLst>
  <dgm:cxnLst>
    <dgm:cxn modelId="{05899916-A03B-4DC2-8A9C-CFBB0D5C6044}" srcId="{4CFAE2D2-8CC8-464A-B54E-CD02E1FB10A3}" destId="{3AC0A516-5D63-43BB-AD49-D54EAD3DB045}" srcOrd="0" destOrd="0" parTransId="{F84C7F10-EEC1-4ED9-AF57-BB92B87A7773}" sibTransId="{FA498EBA-8A14-4DC7-9FE9-9DE413F5CA47}"/>
    <dgm:cxn modelId="{BC8C1517-1F7A-4EC3-BCCC-AD2C0D403CF5}" type="presOf" srcId="{3AC0A516-5D63-43BB-AD49-D54EAD3DB045}" destId="{4FF468E0-5CB3-459E-AE78-05258B8F667D}" srcOrd="0" destOrd="0" presId="urn:microsoft.com/office/officeart/2005/8/layout/chevron2"/>
    <dgm:cxn modelId="{58917320-301C-4006-A84F-B30B096DFBFC}" srcId="{3E557024-D2B3-4E36-B093-9FB6CB849D7A}" destId="{14EB560E-0009-44D3-BA97-A45E57FEEE22}" srcOrd="0" destOrd="0" parTransId="{46D78FF9-0A05-4827-879D-2A0022C1F9C0}" sibTransId="{E2890DEF-9E3E-4827-A4B8-AC1C79EF5560}"/>
    <dgm:cxn modelId="{7EAECE4B-B100-4A14-ADB5-7C927C6B41C4}" type="presOf" srcId="{20B19399-C829-4C4B-9082-0D76DD817B14}" destId="{DCB4579E-2360-445D-B17C-60FD232FFC34}" srcOrd="0" destOrd="0" presId="urn:microsoft.com/office/officeart/2005/8/layout/chevron2"/>
    <dgm:cxn modelId="{6EFFC256-1158-441A-A0EB-8E5D6973B5E1}" type="presOf" srcId="{8CEC6DDF-614E-4F6E-99B7-15A9DE255A9E}" destId="{0C9B5709-A66A-41EC-9BF4-E325F45D8B5A}" srcOrd="0" destOrd="0" presId="urn:microsoft.com/office/officeart/2005/8/layout/chevron2"/>
    <dgm:cxn modelId="{0A946859-D1F5-4466-9767-B3A58DD7A664}" srcId="{AA496DA6-1D55-4200-9404-8ACD5F8C3373}" destId="{8CEC6DDF-614E-4F6E-99B7-15A9DE255A9E}" srcOrd="0" destOrd="0" parTransId="{86F75CC3-F008-40D4-B98B-A3B14D909B8F}" sibTransId="{62A4524B-C765-4D1A-A7A0-31644D9CCBB7}"/>
    <dgm:cxn modelId="{C385037F-CB6D-4F9E-B9A8-3949FC01B738}" srcId="{41FD0DFB-2CB3-4E82-83F7-F6032909C1D7}" destId="{4CFAE2D2-8CC8-464A-B54E-CD02E1FB10A3}" srcOrd="2" destOrd="0" parTransId="{64F28E7F-F74E-46E3-8CAF-9597253239E9}" sibTransId="{A27BE385-5E9B-4AF7-AD0F-0E20199F8B71}"/>
    <dgm:cxn modelId="{16D6CD81-DF64-40EA-BC0C-5EE5FBF55E03}" srcId="{8E00C3C7-F67A-4CD8-B089-892610CC1BCC}" destId="{20B19399-C829-4C4B-9082-0D76DD817B14}" srcOrd="0" destOrd="0" parTransId="{8E577066-D15D-4D44-AB18-7A9281BE8006}" sibTransId="{415DFDE3-E8B4-4780-B2AF-34EA095C713E}"/>
    <dgm:cxn modelId="{37A4908C-258E-44D0-905B-8199C98DAA79}" type="presOf" srcId="{14EB560E-0009-44D3-BA97-A45E57FEEE22}" destId="{4C278E0A-C22D-4062-8496-66E2B8EF22A9}" srcOrd="0" destOrd="0" presId="urn:microsoft.com/office/officeart/2005/8/layout/chevron2"/>
    <dgm:cxn modelId="{D2EE9595-2DA0-42DE-9AD3-7CDB8807A13C}" type="presOf" srcId="{41FD0DFB-2CB3-4E82-83F7-F6032909C1D7}" destId="{E9DF15CF-E323-4007-8F17-1AA2405F3E27}" srcOrd="0" destOrd="0" presId="urn:microsoft.com/office/officeart/2005/8/layout/chevron2"/>
    <dgm:cxn modelId="{FE10209F-D610-4167-9B09-D9FFC1BD8BE1}" srcId="{41FD0DFB-2CB3-4E82-83F7-F6032909C1D7}" destId="{AA496DA6-1D55-4200-9404-8ACD5F8C3373}" srcOrd="3" destOrd="0" parTransId="{9A201C81-7B98-400D-988E-60AE75981564}" sibTransId="{0160D0A0-5A34-434E-AEE7-85A0A63717FD}"/>
    <dgm:cxn modelId="{AE79B4AC-E528-446D-9E12-66F75C761A80}" type="presOf" srcId="{AA496DA6-1D55-4200-9404-8ACD5F8C3373}" destId="{DC7AD170-CF33-4F04-8F2A-09213310A2ED}" srcOrd="0" destOrd="0" presId="urn:microsoft.com/office/officeart/2005/8/layout/chevron2"/>
    <dgm:cxn modelId="{07537EC1-39AE-4A59-B5BE-C0961B1B0D22}" type="presOf" srcId="{4CFAE2D2-8CC8-464A-B54E-CD02E1FB10A3}" destId="{4BE31451-B7C6-4470-8689-3F2D40FE3DF3}" srcOrd="0" destOrd="0" presId="urn:microsoft.com/office/officeart/2005/8/layout/chevron2"/>
    <dgm:cxn modelId="{628EA7C5-6E4B-47C8-94DA-5D4D6A26E70A}" srcId="{41FD0DFB-2CB3-4E82-83F7-F6032909C1D7}" destId="{8E00C3C7-F67A-4CD8-B089-892610CC1BCC}" srcOrd="1" destOrd="0" parTransId="{72087F1C-D696-42DD-AD64-40B9A0DEF092}" sibTransId="{85E07E67-DE75-4947-8A0D-3E771EEFB5FF}"/>
    <dgm:cxn modelId="{353FADCA-4C1F-4BC4-97E0-BBBBCD24C634}" srcId="{41FD0DFB-2CB3-4E82-83F7-F6032909C1D7}" destId="{3E557024-D2B3-4E36-B093-9FB6CB849D7A}" srcOrd="0" destOrd="0" parTransId="{1FAD4ECA-64C3-432E-88D3-1B48735AFFA6}" sibTransId="{1D86CA82-3A49-4F08-8C7C-D9EA61EABE55}"/>
    <dgm:cxn modelId="{D2DD6BEC-4E94-4512-A637-9697A6A56A1A}" type="presOf" srcId="{3E557024-D2B3-4E36-B093-9FB6CB849D7A}" destId="{954A17FE-1B47-4D4C-B39B-34E698464471}" srcOrd="0" destOrd="0" presId="urn:microsoft.com/office/officeart/2005/8/layout/chevron2"/>
    <dgm:cxn modelId="{893D2CF3-8BB1-4103-9CF6-9613B8C9C070}" type="presOf" srcId="{8E00C3C7-F67A-4CD8-B089-892610CC1BCC}" destId="{05D1EDF3-B192-4E40-938E-0AC95BA51578}" srcOrd="0" destOrd="0" presId="urn:microsoft.com/office/officeart/2005/8/layout/chevron2"/>
    <dgm:cxn modelId="{2017D437-CB86-46FA-B553-DD5CFDC08DE5}" type="presParOf" srcId="{E9DF15CF-E323-4007-8F17-1AA2405F3E27}" destId="{0A452085-83F2-41DA-8BB9-75B4783034CA}" srcOrd="0" destOrd="0" presId="urn:microsoft.com/office/officeart/2005/8/layout/chevron2"/>
    <dgm:cxn modelId="{91A87DB7-483A-420F-9363-5A4DCA9F0EF3}" type="presParOf" srcId="{0A452085-83F2-41DA-8BB9-75B4783034CA}" destId="{954A17FE-1B47-4D4C-B39B-34E698464471}" srcOrd="0" destOrd="0" presId="urn:microsoft.com/office/officeart/2005/8/layout/chevron2"/>
    <dgm:cxn modelId="{009829D0-7A63-4D40-9578-DFA911C872F2}" type="presParOf" srcId="{0A452085-83F2-41DA-8BB9-75B4783034CA}" destId="{4C278E0A-C22D-4062-8496-66E2B8EF22A9}" srcOrd="1" destOrd="0" presId="urn:microsoft.com/office/officeart/2005/8/layout/chevron2"/>
    <dgm:cxn modelId="{BD05C883-459F-4BE7-9462-687850B1FDBD}" type="presParOf" srcId="{E9DF15CF-E323-4007-8F17-1AA2405F3E27}" destId="{EF07ED29-5D22-46CF-881D-A97648F8A24F}" srcOrd="1" destOrd="0" presId="urn:microsoft.com/office/officeart/2005/8/layout/chevron2"/>
    <dgm:cxn modelId="{A4307353-4791-4F3E-A2B7-E55A01F7556A}" type="presParOf" srcId="{E9DF15CF-E323-4007-8F17-1AA2405F3E27}" destId="{59C51456-248E-4E8F-BAE1-60AA134B4EBA}" srcOrd="2" destOrd="0" presId="urn:microsoft.com/office/officeart/2005/8/layout/chevron2"/>
    <dgm:cxn modelId="{C16AEF21-1855-481A-BBCC-B1CD71B0119E}" type="presParOf" srcId="{59C51456-248E-4E8F-BAE1-60AA134B4EBA}" destId="{05D1EDF3-B192-4E40-938E-0AC95BA51578}" srcOrd="0" destOrd="0" presId="urn:microsoft.com/office/officeart/2005/8/layout/chevron2"/>
    <dgm:cxn modelId="{B3882951-CD0A-4698-9D73-BBC739A8BBC1}" type="presParOf" srcId="{59C51456-248E-4E8F-BAE1-60AA134B4EBA}" destId="{DCB4579E-2360-445D-B17C-60FD232FFC34}" srcOrd="1" destOrd="0" presId="urn:microsoft.com/office/officeart/2005/8/layout/chevron2"/>
    <dgm:cxn modelId="{16758696-1A7B-4BFB-BF28-3725938BA580}" type="presParOf" srcId="{E9DF15CF-E323-4007-8F17-1AA2405F3E27}" destId="{048B6CB1-701E-4040-84B0-7E70E9EA11A3}" srcOrd="3" destOrd="0" presId="urn:microsoft.com/office/officeart/2005/8/layout/chevron2"/>
    <dgm:cxn modelId="{117084C1-5E8B-4CF5-8FC4-6579CF68B134}" type="presParOf" srcId="{E9DF15CF-E323-4007-8F17-1AA2405F3E27}" destId="{2AA125B5-61F6-41BA-A749-0FA301A03155}" srcOrd="4" destOrd="0" presId="urn:microsoft.com/office/officeart/2005/8/layout/chevron2"/>
    <dgm:cxn modelId="{895D0247-7645-4291-A7FD-8482B836A60B}" type="presParOf" srcId="{2AA125B5-61F6-41BA-A749-0FA301A03155}" destId="{4BE31451-B7C6-4470-8689-3F2D40FE3DF3}" srcOrd="0" destOrd="0" presId="urn:microsoft.com/office/officeart/2005/8/layout/chevron2"/>
    <dgm:cxn modelId="{A59E60A5-3FC5-4A49-B239-317257E09609}" type="presParOf" srcId="{2AA125B5-61F6-41BA-A749-0FA301A03155}" destId="{4FF468E0-5CB3-459E-AE78-05258B8F667D}" srcOrd="1" destOrd="0" presId="urn:microsoft.com/office/officeart/2005/8/layout/chevron2"/>
    <dgm:cxn modelId="{45F1F0C9-8C07-4502-A44F-FE157C19B8B6}" type="presParOf" srcId="{E9DF15CF-E323-4007-8F17-1AA2405F3E27}" destId="{2A61AC4D-80A6-435D-96C2-B3E9B3C27401}" srcOrd="5" destOrd="0" presId="urn:microsoft.com/office/officeart/2005/8/layout/chevron2"/>
    <dgm:cxn modelId="{3F39600D-4FC5-4722-8D99-BAE9F1FB76FB}" type="presParOf" srcId="{E9DF15CF-E323-4007-8F17-1AA2405F3E27}" destId="{02A9107B-335D-46BF-9FA5-9533DB51381F}" srcOrd="6" destOrd="0" presId="urn:microsoft.com/office/officeart/2005/8/layout/chevron2"/>
    <dgm:cxn modelId="{086A8CF2-E5AC-4B68-A6D6-0DB2694114EB}" type="presParOf" srcId="{02A9107B-335D-46BF-9FA5-9533DB51381F}" destId="{DC7AD170-CF33-4F04-8F2A-09213310A2ED}" srcOrd="0" destOrd="0" presId="urn:microsoft.com/office/officeart/2005/8/layout/chevron2"/>
    <dgm:cxn modelId="{B3FE679E-DD4F-4F14-9E98-CCD6BB4A7F1D}" type="presParOf" srcId="{02A9107B-335D-46BF-9FA5-9533DB51381F}" destId="{0C9B5709-A66A-41EC-9BF4-E325F45D8B5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FD0DFB-2CB3-4E82-83F7-F6032909C1D7}" type="doc">
      <dgm:prSet loTypeId="urn:microsoft.com/office/officeart/2005/8/layout/chevron2" loCatId="process" qsTypeId="urn:microsoft.com/office/officeart/2005/8/quickstyle/simple1" qsCatId="simple" csTypeId="urn:microsoft.com/office/officeart/2005/8/colors/colorful5" csCatId="colorful" phldr="1"/>
      <dgm:spPr/>
      <dgm:t>
        <a:bodyPr/>
        <a:lstStyle/>
        <a:p>
          <a:endParaRPr lang="de-DE"/>
        </a:p>
      </dgm:t>
    </dgm:pt>
    <dgm:pt modelId="{8E00C3C7-F67A-4CD8-B089-892610CC1BCC}">
      <dgm:prSet phldrT="[Text]"/>
      <dgm:spPr/>
      <dgm:t>
        <a:bodyPr/>
        <a:lstStyle/>
        <a:p>
          <a:r>
            <a:rPr lang="de-DE" dirty="0"/>
            <a:t>1</a:t>
          </a:r>
        </a:p>
      </dgm:t>
    </dgm:pt>
    <dgm:pt modelId="{72087F1C-D696-42DD-AD64-40B9A0DEF092}" type="parTrans" cxnId="{628EA7C5-6E4B-47C8-94DA-5D4D6A26E70A}">
      <dgm:prSet/>
      <dgm:spPr/>
      <dgm:t>
        <a:bodyPr/>
        <a:lstStyle/>
        <a:p>
          <a:endParaRPr lang="de-DE"/>
        </a:p>
      </dgm:t>
    </dgm:pt>
    <dgm:pt modelId="{85E07E67-DE75-4947-8A0D-3E771EEFB5FF}" type="sibTrans" cxnId="{628EA7C5-6E4B-47C8-94DA-5D4D6A26E70A}">
      <dgm:prSet/>
      <dgm:spPr/>
      <dgm:t>
        <a:bodyPr/>
        <a:lstStyle/>
        <a:p>
          <a:endParaRPr lang="de-DE"/>
        </a:p>
      </dgm:t>
    </dgm:pt>
    <dgm:pt modelId="{20B19399-C829-4C4B-9082-0D76DD817B14}">
      <dgm:prSet phldrT="[Text]"/>
      <dgm:spPr/>
      <dgm:t>
        <a:bodyPr/>
        <a:lstStyle/>
        <a:p>
          <a:r>
            <a:rPr lang="de-DE" dirty="0"/>
            <a:t>Einzelaspekte </a:t>
          </a:r>
          <a:r>
            <a:rPr lang="de-DE" b="1" dirty="0"/>
            <a:t>untersuchen: </a:t>
          </a:r>
          <a:r>
            <a:rPr lang="de-DE" b="0" dirty="0"/>
            <a:t>Aufbau; Erzählsituation, sprachliche Gestaltung (Wortwahl, Syntax, Stil, Bilder und Motive)</a:t>
          </a:r>
          <a:endParaRPr lang="de-DE" b="1" dirty="0"/>
        </a:p>
      </dgm:t>
    </dgm:pt>
    <dgm:pt modelId="{8E577066-D15D-4D44-AB18-7A9281BE8006}" type="parTrans" cxnId="{16D6CD81-DF64-40EA-BC0C-5EE5FBF55E03}">
      <dgm:prSet/>
      <dgm:spPr/>
      <dgm:t>
        <a:bodyPr/>
        <a:lstStyle/>
        <a:p>
          <a:endParaRPr lang="de-DE"/>
        </a:p>
      </dgm:t>
    </dgm:pt>
    <dgm:pt modelId="{415DFDE3-E8B4-4780-B2AF-34EA095C713E}" type="sibTrans" cxnId="{16D6CD81-DF64-40EA-BC0C-5EE5FBF55E03}">
      <dgm:prSet/>
      <dgm:spPr/>
      <dgm:t>
        <a:bodyPr/>
        <a:lstStyle/>
        <a:p>
          <a:endParaRPr lang="de-DE"/>
        </a:p>
      </dgm:t>
    </dgm:pt>
    <dgm:pt modelId="{4CFAE2D2-8CC8-464A-B54E-CD02E1FB10A3}">
      <dgm:prSet phldrT="[Text]"/>
      <dgm:spPr/>
      <dgm:t>
        <a:bodyPr/>
        <a:lstStyle/>
        <a:p>
          <a:r>
            <a:rPr lang="de-DE" dirty="0"/>
            <a:t>2</a:t>
          </a:r>
        </a:p>
      </dgm:t>
    </dgm:pt>
    <dgm:pt modelId="{64F28E7F-F74E-46E3-8CAF-9597253239E9}" type="parTrans" cxnId="{C385037F-CB6D-4F9E-B9A8-3949FC01B738}">
      <dgm:prSet/>
      <dgm:spPr/>
      <dgm:t>
        <a:bodyPr/>
        <a:lstStyle/>
        <a:p>
          <a:endParaRPr lang="de-DE"/>
        </a:p>
      </dgm:t>
    </dgm:pt>
    <dgm:pt modelId="{A27BE385-5E9B-4AF7-AD0F-0E20199F8B71}" type="sibTrans" cxnId="{C385037F-CB6D-4F9E-B9A8-3949FC01B738}">
      <dgm:prSet/>
      <dgm:spPr/>
      <dgm:t>
        <a:bodyPr/>
        <a:lstStyle/>
        <a:p>
          <a:endParaRPr lang="de-DE"/>
        </a:p>
      </dgm:t>
    </dgm:pt>
    <dgm:pt modelId="{3AC0A516-5D63-43BB-AD49-D54EAD3DB045}">
      <dgm:prSet phldrT="[Text]"/>
      <dgm:spPr/>
      <dgm:t>
        <a:bodyPr/>
        <a:lstStyle/>
        <a:p>
          <a:r>
            <a:rPr lang="de-DE" dirty="0"/>
            <a:t>Phänomen </a:t>
          </a:r>
          <a:r>
            <a:rPr lang="de-DE" b="1" dirty="0"/>
            <a:t>beschreiben</a:t>
          </a:r>
        </a:p>
      </dgm:t>
    </dgm:pt>
    <dgm:pt modelId="{F84C7F10-EEC1-4ED9-AF57-BB92B87A7773}" type="parTrans" cxnId="{05899916-A03B-4DC2-8A9C-CFBB0D5C6044}">
      <dgm:prSet/>
      <dgm:spPr/>
      <dgm:t>
        <a:bodyPr/>
        <a:lstStyle/>
        <a:p>
          <a:endParaRPr lang="de-DE"/>
        </a:p>
      </dgm:t>
    </dgm:pt>
    <dgm:pt modelId="{FA498EBA-8A14-4DC7-9FE9-9DE413F5CA47}" type="sibTrans" cxnId="{05899916-A03B-4DC2-8A9C-CFBB0D5C6044}">
      <dgm:prSet/>
      <dgm:spPr/>
      <dgm:t>
        <a:bodyPr/>
        <a:lstStyle/>
        <a:p>
          <a:endParaRPr lang="de-DE"/>
        </a:p>
      </dgm:t>
    </dgm:pt>
    <dgm:pt modelId="{AA496DA6-1D55-4200-9404-8ACD5F8C3373}">
      <dgm:prSet phldrT="[Text]"/>
      <dgm:spPr/>
      <dgm:t>
        <a:bodyPr/>
        <a:lstStyle/>
        <a:p>
          <a:r>
            <a:rPr lang="de-DE" dirty="0"/>
            <a:t>3</a:t>
          </a:r>
        </a:p>
      </dgm:t>
    </dgm:pt>
    <dgm:pt modelId="{9A201C81-7B98-400D-988E-60AE75981564}" type="parTrans" cxnId="{FE10209F-D610-4167-9B09-D9FFC1BD8BE1}">
      <dgm:prSet/>
      <dgm:spPr/>
      <dgm:t>
        <a:bodyPr/>
        <a:lstStyle/>
        <a:p>
          <a:endParaRPr lang="de-DE"/>
        </a:p>
      </dgm:t>
    </dgm:pt>
    <dgm:pt modelId="{0160D0A0-5A34-434E-AEE7-85A0A63717FD}" type="sibTrans" cxnId="{FE10209F-D610-4167-9B09-D9FFC1BD8BE1}">
      <dgm:prSet/>
      <dgm:spPr/>
      <dgm:t>
        <a:bodyPr/>
        <a:lstStyle/>
        <a:p>
          <a:endParaRPr lang="de-DE"/>
        </a:p>
      </dgm:t>
    </dgm:pt>
    <dgm:pt modelId="{8CEC6DDF-614E-4F6E-99B7-15A9DE255A9E}">
      <dgm:prSet phldrT="[Text]"/>
      <dgm:spPr/>
      <dgm:t>
        <a:bodyPr/>
        <a:lstStyle/>
        <a:p>
          <a:r>
            <a:rPr lang="de-DE" b="0" dirty="0"/>
            <a:t>Fundstelle(n) am Text </a:t>
          </a:r>
          <a:r>
            <a:rPr lang="de-DE" b="1" dirty="0"/>
            <a:t>belegen</a:t>
          </a:r>
        </a:p>
      </dgm:t>
    </dgm:pt>
    <dgm:pt modelId="{86F75CC3-F008-40D4-B98B-A3B14D909B8F}" type="parTrans" cxnId="{0A946859-D1F5-4466-9767-B3A58DD7A664}">
      <dgm:prSet/>
      <dgm:spPr/>
      <dgm:t>
        <a:bodyPr/>
        <a:lstStyle/>
        <a:p>
          <a:endParaRPr lang="de-DE"/>
        </a:p>
      </dgm:t>
    </dgm:pt>
    <dgm:pt modelId="{62A4524B-C765-4D1A-A7A0-31644D9CCBB7}" type="sibTrans" cxnId="{0A946859-D1F5-4466-9767-B3A58DD7A664}">
      <dgm:prSet/>
      <dgm:spPr/>
      <dgm:t>
        <a:bodyPr/>
        <a:lstStyle/>
        <a:p>
          <a:endParaRPr lang="de-DE"/>
        </a:p>
      </dgm:t>
    </dgm:pt>
    <dgm:pt modelId="{D1053D98-F211-4D26-924F-2C834046EFE0}">
      <dgm:prSet phldrT="[Text]"/>
      <dgm:spPr/>
      <dgm:t>
        <a:bodyPr/>
        <a:lstStyle/>
        <a:p>
          <a:r>
            <a:rPr lang="de-DE" b="1" dirty="0"/>
            <a:t>4</a:t>
          </a:r>
        </a:p>
      </dgm:t>
    </dgm:pt>
    <dgm:pt modelId="{BA9B591B-F4E1-4E9A-8827-AB7849E1D6E0}" type="parTrans" cxnId="{5BDC385D-4C71-43B2-A6AE-19ADC3300529}">
      <dgm:prSet/>
      <dgm:spPr/>
      <dgm:t>
        <a:bodyPr/>
        <a:lstStyle/>
        <a:p>
          <a:endParaRPr lang="de-DE"/>
        </a:p>
      </dgm:t>
    </dgm:pt>
    <dgm:pt modelId="{080B9DC1-2C14-485A-86AF-EF374585508A}" type="sibTrans" cxnId="{5BDC385D-4C71-43B2-A6AE-19ADC3300529}">
      <dgm:prSet/>
      <dgm:spPr/>
      <dgm:t>
        <a:bodyPr/>
        <a:lstStyle/>
        <a:p>
          <a:endParaRPr lang="de-DE"/>
        </a:p>
      </dgm:t>
    </dgm:pt>
    <dgm:pt modelId="{733A17AA-97CB-42EE-B64F-585313A1FB20}">
      <dgm:prSet/>
      <dgm:spPr/>
      <dgm:t>
        <a:bodyPr/>
        <a:lstStyle/>
        <a:p>
          <a:r>
            <a:rPr lang="de-DE" b="1" dirty="0"/>
            <a:t>Deuten</a:t>
          </a:r>
          <a:r>
            <a:rPr lang="de-DE" b="0" dirty="0"/>
            <a:t>: Funktion bzw. Wirkung benennen</a:t>
          </a:r>
        </a:p>
      </dgm:t>
    </dgm:pt>
    <dgm:pt modelId="{58A0FDDC-BE27-4921-848E-BB8908D61A67}" type="parTrans" cxnId="{3AC28502-9BBF-4AE5-A38C-61AB8F90D4EF}">
      <dgm:prSet/>
      <dgm:spPr/>
      <dgm:t>
        <a:bodyPr/>
        <a:lstStyle/>
        <a:p>
          <a:endParaRPr lang="de-DE"/>
        </a:p>
      </dgm:t>
    </dgm:pt>
    <dgm:pt modelId="{B747001E-E0FC-464D-B557-8C0C29F0186A}" type="sibTrans" cxnId="{3AC28502-9BBF-4AE5-A38C-61AB8F90D4EF}">
      <dgm:prSet/>
      <dgm:spPr/>
      <dgm:t>
        <a:bodyPr/>
        <a:lstStyle/>
        <a:p>
          <a:endParaRPr lang="de-DE"/>
        </a:p>
      </dgm:t>
    </dgm:pt>
    <dgm:pt modelId="{D295C300-19BD-4576-9103-E55338F984A0}">
      <dgm:prSet phldrT="[Text]"/>
      <dgm:spPr/>
      <dgm:t>
        <a:bodyPr/>
        <a:lstStyle/>
        <a:p>
          <a:r>
            <a:rPr lang="de-DE" dirty="0"/>
            <a:t>Mit Fachterminus </a:t>
          </a:r>
          <a:r>
            <a:rPr lang="de-DE" b="1" dirty="0"/>
            <a:t>benennen </a:t>
          </a:r>
          <a:r>
            <a:rPr lang="de-DE" b="0" dirty="0"/>
            <a:t>(z.B. hypotaktischer Satzbau)</a:t>
          </a:r>
          <a:endParaRPr lang="de-DE" b="1" dirty="0"/>
        </a:p>
      </dgm:t>
    </dgm:pt>
    <dgm:pt modelId="{2AC223B5-3C92-4A41-BD7D-3187CF9B96C0}" type="parTrans" cxnId="{64856557-E23A-4805-B48D-75E9428CA286}">
      <dgm:prSet/>
      <dgm:spPr/>
      <dgm:t>
        <a:bodyPr/>
        <a:lstStyle/>
        <a:p>
          <a:endParaRPr lang="de-DE"/>
        </a:p>
      </dgm:t>
    </dgm:pt>
    <dgm:pt modelId="{1A5328EE-8DCB-4374-963A-FDD7666DC40B}" type="sibTrans" cxnId="{64856557-E23A-4805-B48D-75E9428CA286}">
      <dgm:prSet/>
      <dgm:spPr/>
      <dgm:t>
        <a:bodyPr/>
        <a:lstStyle/>
        <a:p>
          <a:endParaRPr lang="de-DE"/>
        </a:p>
      </dgm:t>
    </dgm:pt>
    <dgm:pt modelId="{C1766D1F-7D4E-4A8D-8346-58B67FE60220}">
      <dgm:prSet/>
      <dgm:spPr/>
      <dgm:t>
        <a:bodyPr/>
        <a:lstStyle/>
        <a:p>
          <a:r>
            <a:rPr lang="de-DE" b="0" dirty="0"/>
            <a:t>Rückbindung an Gesamtaussage (Deutungsthese) </a:t>
          </a:r>
        </a:p>
      </dgm:t>
    </dgm:pt>
    <dgm:pt modelId="{20F0C3D9-BDE5-4C43-96F5-E34EA99471C6}" type="parTrans" cxnId="{05797C46-B654-4928-A54B-4529D83F698E}">
      <dgm:prSet/>
      <dgm:spPr/>
      <dgm:t>
        <a:bodyPr/>
        <a:lstStyle/>
        <a:p>
          <a:endParaRPr lang="de-DE"/>
        </a:p>
      </dgm:t>
    </dgm:pt>
    <dgm:pt modelId="{A42CF322-F45E-43CB-969F-D3BA6BB11923}" type="sibTrans" cxnId="{05797C46-B654-4928-A54B-4529D83F698E}">
      <dgm:prSet/>
      <dgm:spPr/>
      <dgm:t>
        <a:bodyPr/>
        <a:lstStyle/>
        <a:p>
          <a:endParaRPr lang="de-DE"/>
        </a:p>
      </dgm:t>
    </dgm:pt>
    <dgm:pt modelId="{E9DF15CF-E323-4007-8F17-1AA2405F3E27}" type="pres">
      <dgm:prSet presAssocID="{41FD0DFB-2CB3-4E82-83F7-F6032909C1D7}" presName="linearFlow" presStyleCnt="0">
        <dgm:presLayoutVars>
          <dgm:dir/>
          <dgm:animLvl val="lvl"/>
          <dgm:resizeHandles val="exact"/>
        </dgm:presLayoutVars>
      </dgm:prSet>
      <dgm:spPr/>
    </dgm:pt>
    <dgm:pt modelId="{59C51456-248E-4E8F-BAE1-60AA134B4EBA}" type="pres">
      <dgm:prSet presAssocID="{8E00C3C7-F67A-4CD8-B089-892610CC1BCC}" presName="composite" presStyleCnt="0"/>
      <dgm:spPr/>
    </dgm:pt>
    <dgm:pt modelId="{05D1EDF3-B192-4E40-938E-0AC95BA51578}" type="pres">
      <dgm:prSet presAssocID="{8E00C3C7-F67A-4CD8-B089-892610CC1BCC}" presName="parentText" presStyleLbl="alignNode1" presStyleIdx="0" presStyleCnt="4">
        <dgm:presLayoutVars>
          <dgm:chMax val="1"/>
          <dgm:bulletEnabled val="1"/>
        </dgm:presLayoutVars>
      </dgm:prSet>
      <dgm:spPr/>
    </dgm:pt>
    <dgm:pt modelId="{DCB4579E-2360-445D-B17C-60FD232FFC34}" type="pres">
      <dgm:prSet presAssocID="{8E00C3C7-F67A-4CD8-B089-892610CC1BCC}" presName="descendantText" presStyleLbl="alignAcc1" presStyleIdx="0" presStyleCnt="4" custLinFactNeighborX="-143" custLinFactNeighborY="1513">
        <dgm:presLayoutVars>
          <dgm:bulletEnabled val="1"/>
        </dgm:presLayoutVars>
      </dgm:prSet>
      <dgm:spPr/>
    </dgm:pt>
    <dgm:pt modelId="{048B6CB1-701E-4040-84B0-7E70E9EA11A3}" type="pres">
      <dgm:prSet presAssocID="{85E07E67-DE75-4947-8A0D-3E771EEFB5FF}" presName="sp" presStyleCnt="0"/>
      <dgm:spPr/>
    </dgm:pt>
    <dgm:pt modelId="{2AA125B5-61F6-41BA-A749-0FA301A03155}" type="pres">
      <dgm:prSet presAssocID="{4CFAE2D2-8CC8-464A-B54E-CD02E1FB10A3}" presName="composite" presStyleCnt="0"/>
      <dgm:spPr/>
    </dgm:pt>
    <dgm:pt modelId="{4BE31451-B7C6-4470-8689-3F2D40FE3DF3}" type="pres">
      <dgm:prSet presAssocID="{4CFAE2D2-8CC8-464A-B54E-CD02E1FB10A3}" presName="parentText" presStyleLbl="alignNode1" presStyleIdx="1" presStyleCnt="4">
        <dgm:presLayoutVars>
          <dgm:chMax val="1"/>
          <dgm:bulletEnabled val="1"/>
        </dgm:presLayoutVars>
      </dgm:prSet>
      <dgm:spPr/>
    </dgm:pt>
    <dgm:pt modelId="{4FF468E0-5CB3-459E-AE78-05258B8F667D}" type="pres">
      <dgm:prSet presAssocID="{4CFAE2D2-8CC8-464A-B54E-CD02E1FB10A3}" presName="descendantText" presStyleLbl="alignAcc1" presStyleIdx="1" presStyleCnt="4">
        <dgm:presLayoutVars>
          <dgm:bulletEnabled val="1"/>
        </dgm:presLayoutVars>
      </dgm:prSet>
      <dgm:spPr/>
    </dgm:pt>
    <dgm:pt modelId="{2A61AC4D-80A6-435D-96C2-B3E9B3C27401}" type="pres">
      <dgm:prSet presAssocID="{A27BE385-5E9B-4AF7-AD0F-0E20199F8B71}" presName="sp" presStyleCnt="0"/>
      <dgm:spPr/>
    </dgm:pt>
    <dgm:pt modelId="{02A9107B-335D-46BF-9FA5-9533DB51381F}" type="pres">
      <dgm:prSet presAssocID="{AA496DA6-1D55-4200-9404-8ACD5F8C3373}" presName="composite" presStyleCnt="0"/>
      <dgm:spPr/>
    </dgm:pt>
    <dgm:pt modelId="{DC7AD170-CF33-4F04-8F2A-09213310A2ED}" type="pres">
      <dgm:prSet presAssocID="{AA496DA6-1D55-4200-9404-8ACD5F8C3373}" presName="parentText" presStyleLbl="alignNode1" presStyleIdx="2" presStyleCnt="4">
        <dgm:presLayoutVars>
          <dgm:chMax val="1"/>
          <dgm:bulletEnabled val="1"/>
        </dgm:presLayoutVars>
      </dgm:prSet>
      <dgm:spPr/>
    </dgm:pt>
    <dgm:pt modelId="{0C9B5709-A66A-41EC-9BF4-E325F45D8B5A}" type="pres">
      <dgm:prSet presAssocID="{AA496DA6-1D55-4200-9404-8ACD5F8C3373}" presName="descendantText" presStyleLbl="alignAcc1" presStyleIdx="2" presStyleCnt="4">
        <dgm:presLayoutVars>
          <dgm:bulletEnabled val="1"/>
        </dgm:presLayoutVars>
      </dgm:prSet>
      <dgm:spPr/>
    </dgm:pt>
    <dgm:pt modelId="{BD15E378-5031-4C40-9896-F662D402B9C4}" type="pres">
      <dgm:prSet presAssocID="{0160D0A0-5A34-434E-AEE7-85A0A63717FD}" presName="sp" presStyleCnt="0"/>
      <dgm:spPr/>
    </dgm:pt>
    <dgm:pt modelId="{9D949FB1-6544-409E-B3DC-23A430E25C0D}" type="pres">
      <dgm:prSet presAssocID="{D1053D98-F211-4D26-924F-2C834046EFE0}" presName="composite" presStyleCnt="0"/>
      <dgm:spPr/>
    </dgm:pt>
    <dgm:pt modelId="{CE13ED7C-E155-465F-8593-7E326E705764}" type="pres">
      <dgm:prSet presAssocID="{D1053D98-F211-4D26-924F-2C834046EFE0}" presName="parentText" presStyleLbl="alignNode1" presStyleIdx="3" presStyleCnt="4">
        <dgm:presLayoutVars>
          <dgm:chMax val="1"/>
          <dgm:bulletEnabled val="1"/>
        </dgm:presLayoutVars>
      </dgm:prSet>
      <dgm:spPr/>
    </dgm:pt>
    <dgm:pt modelId="{F43CA485-8F07-42BB-AADC-95E5B68DBAB8}" type="pres">
      <dgm:prSet presAssocID="{D1053D98-F211-4D26-924F-2C834046EFE0}" presName="descendantText" presStyleLbl="alignAcc1" presStyleIdx="3" presStyleCnt="4" custLinFactNeighborX="58" custLinFactNeighborY="2191">
        <dgm:presLayoutVars>
          <dgm:bulletEnabled val="1"/>
        </dgm:presLayoutVars>
      </dgm:prSet>
      <dgm:spPr/>
    </dgm:pt>
  </dgm:ptLst>
  <dgm:cxnLst>
    <dgm:cxn modelId="{3AC28502-9BBF-4AE5-A38C-61AB8F90D4EF}" srcId="{D1053D98-F211-4D26-924F-2C834046EFE0}" destId="{733A17AA-97CB-42EE-B64F-585313A1FB20}" srcOrd="0" destOrd="0" parTransId="{58A0FDDC-BE27-4921-848E-BB8908D61A67}" sibTransId="{B747001E-E0FC-464D-B557-8C0C29F0186A}"/>
    <dgm:cxn modelId="{F8882C12-697A-49EC-BD70-78209DF4E96D}" type="presOf" srcId="{8E00C3C7-F67A-4CD8-B089-892610CC1BCC}" destId="{05D1EDF3-B192-4E40-938E-0AC95BA51578}" srcOrd="0" destOrd="0" presId="urn:microsoft.com/office/officeart/2005/8/layout/chevron2"/>
    <dgm:cxn modelId="{05899916-A03B-4DC2-8A9C-CFBB0D5C6044}" srcId="{4CFAE2D2-8CC8-464A-B54E-CD02E1FB10A3}" destId="{3AC0A516-5D63-43BB-AD49-D54EAD3DB045}" srcOrd="0" destOrd="0" parTransId="{F84C7F10-EEC1-4ED9-AF57-BB92B87A7773}" sibTransId="{FA498EBA-8A14-4DC7-9FE9-9DE413F5CA47}"/>
    <dgm:cxn modelId="{00DC331B-CA56-497B-AA8B-1F5B7BD4DB16}" type="presOf" srcId="{AA496DA6-1D55-4200-9404-8ACD5F8C3373}" destId="{DC7AD170-CF33-4F04-8F2A-09213310A2ED}" srcOrd="0" destOrd="0" presId="urn:microsoft.com/office/officeart/2005/8/layout/chevron2"/>
    <dgm:cxn modelId="{53567925-D1C9-4E47-B7A3-71BEE3CC9FC0}" type="presOf" srcId="{733A17AA-97CB-42EE-B64F-585313A1FB20}" destId="{F43CA485-8F07-42BB-AADC-95E5B68DBAB8}" srcOrd="0" destOrd="0" presId="urn:microsoft.com/office/officeart/2005/8/layout/chevron2"/>
    <dgm:cxn modelId="{CEDBA826-D50B-4DC3-8838-D6F264E1E3EC}" type="presOf" srcId="{20B19399-C829-4C4B-9082-0D76DD817B14}" destId="{DCB4579E-2360-445D-B17C-60FD232FFC34}" srcOrd="0" destOrd="0" presId="urn:microsoft.com/office/officeart/2005/8/layout/chevron2"/>
    <dgm:cxn modelId="{A393E732-9C35-474A-B278-04FDD118CD12}" type="presOf" srcId="{3AC0A516-5D63-43BB-AD49-D54EAD3DB045}" destId="{4FF468E0-5CB3-459E-AE78-05258B8F667D}" srcOrd="0" destOrd="0" presId="urn:microsoft.com/office/officeart/2005/8/layout/chevron2"/>
    <dgm:cxn modelId="{5BDC385D-4C71-43B2-A6AE-19ADC3300529}" srcId="{41FD0DFB-2CB3-4E82-83F7-F6032909C1D7}" destId="{D1053D98-F211-4D26-924F-2C834046EFE0}" srcOrd="3" destOrd="0" parTransId="{BA9B591B-F4E1-4E9A-8827-AB7849E1D6E0}" sibTransId="{080B9DC1-2C14-485A-86AF-EF374585508A}"/>
    <dgm:cxn modelId="{05797C46-B654-4928-A54B-4529D83F698E}" srcId="{D1053D98-F211-4D26-924F-2C834046EFE0}" destId="{C1766D1F-7D4E-4A8D-8346-58B67FE60220}" srcOrd="1" destOrd="0" parTransId="{20F0C3D9-BDE5-4C43-96F5-E34EA99471C6}" sibTransId="{A42CF322-F45E-43CB-969F-D3BA6BB11923}"/>
    <dgm:cxn modelId="{0D7F7252-CB4C-4BE9-91A7-F1C6C0642308}" type="presOf" srcId="{D295C300-19BD-4576-9103-E55338F984A0}" destId="{4FF468E0-5CB3-459E-AE78-05258B8F667D}" srcOrd="0" destOrd="1" presId="urn:microsoft.com/office/officeart/2005/8/layout/chevron2"/>
    <dgm:cxn modelId="{64856557-E23A-4805-B48D-75E9428CA286}" srcId="{4CFAE2D2-8CC8-464A-B54E-CD02E1FB10A3}" destId="{D295C300-19BD-4576-9103-E55338F984A0}" srcOrd="1" destOrd="0" parTransId="{2AC223B5-3C92-4A41-BD7D-3187CF9B96C0}" sibTransId="{1A5328EE-8DCB-4374-963A-FDD7666DC40B}"/>
    <dgm:cxn modelId="{0A946859-D1F5-4466-9767-B3A58DD7A664}" srcId="{AA496DA6-1D55-4200-9404-8ACD5F8C3373}" destId="{8CEC6DDF-614E-4F6E-99B7-15A9DE255A9E}" srcOrd="0" destOrd="0" parTransId="{86F75CC3-F008-40D4-B98B-A3B14D909B8F}" sibTransId="{62A4524B-C765-4D1A-A7A0-31644D9CCBB7}"/>
    <dgm:cxn modelId="{C385037F-CB6D-4F9E-B9A8-3949FC01B738}" srcId="{41FD0DFB-2CB3-4E82-83F7-F6032909C1D7}" destId="{4CFAE2D2-8CC8-464A-B54E-CD02E1FB10A3}" srcOrd="1" destOrd="0" parTransId="{64F28E7F-F74E-46E3-8CAF-9597253239E9}" sibTransId="{A27BE385-5E9B-4AF7-AD0F-0E20199F8B71}"/>
    <dgm:cxn modelId="{16D6CD81-DF64-40EA-BC0C-5EE5FBF55E03}" srcId="{8E00C3C7-F67A-4CD8-B089-892610CC1BCC}" destId="{20B19399-C829-4C4B-9082-0D76DD817B14}" srcOrd="0" destOrd="0" parTransId="{8E577066-D15D-4D44-AB18-7A9281BE8006}" sibTransId="{415DFDE3-E8B4-4780-B2AF-34EA095C713E}"/>
    <dgm:cxn modelId="{11C98998-99BA-46AF-96DB-FD615C05342A}" type="presOf" srcId="{8CEC6DDF-614E-4F6E-99B7-15A9DE255A9E}" destId="{0C9B5709-A66A-41EC-9BF4-E325F45D8B5A}" srcOrd="0" destOrd="0" presId="urn:microsoft.com/office/officeart/2005/8/layout/chevron2"/>
    <dgm:cxn modelId="{FE10209F-D610-4167-9B09-D9FFC1BD8BE1}" srcId="{41FD0DFB-2CB3-4E82-83F7-F6032909C1D7}" destId="{AA496DA6-1D55-4200-9404-8ACD5F8C3373}" srcOrd="2" destOrd="0" parTransId="{9A201C81-7B98-400D-988E-60AE75981564}" sibTransId="{0160D0A0-5A34-434E-AEE7-85A0A63717FD}"/>
    <dgm:cxn modelId="{628EA7C5-6E4B-47C8-94DA-5D4D6A26E70A}" srcId="{41FD0DFB-2CB3-4E82-83F7-F6032909C1D7}" destId="{8E00C3C7-F67A-4CD8-B089-892610CC1BCC}" srcOrd="0" destOrd="0" parTransId="{72087F1C-D696-42DD-AD64-40B9A0DEF092}" sibTransId="{85E07E67-DE75-4947-8A0D-3E771EEFB5FF}"/>
    <dgm:cxn modelId="{8E384ECF-A2D1-4BBC-8C65-EA7C6AA16E25}" type="presOf" srcId="{C1766D1F-7D4E-4A8D-8346-58B67FE60220}" destId="{F43CA485-8F07-42BB-AADC-95E5B68DBAB8}" srcOrd="0" destOrd="1" presId="urn:microsoft.com/office/officeart/2005/8/layout/chevron2"/>
    <dgm:cxn modelId="{1B3223D4-014F-4377-8A36-E140B599A531}" type="presOf" srcId="{41FD0DFB-2CB3-4E82-83F7-F6032909C1D7}" destId="{E9DF15CF-E323-4007-8F17-1AA2405F3E27}" srcOrd="0" destOrd="0" presId="urn:microsoft.com/office/officeart/2005/8/layout/chevron2"/>
    <dgm:cxn modelId="{ECF3F4E1-3996-461D-8BB1-EFBA5310BDF3}" type="presOf" srcId="{D1053D98-F211-4D26-924F-2C834046EFE0}" destId="{CE13ED7C-E155-465F-8593-7E326E705764}" srcOrd="0" destOrd="0" presId="urn:microsoft.com/office/officeart/2005/8/layout/chevron2"/>
    <dgm:cxn modelId="{D439E1E6-FC4B-41F2-86AA-50C05BF20798}" type="presOf" srcId="{4CFAE2D2-8CC8-464A-B54E-CD02E1FB10A3}" destId="{4BE31451-B7C6-4470-8689-3F2D40FE3DF3}" srcOrd="0" destOrd="0" presId="urn:microsoft.com/office/officeart/2005/8/layout/chevron2"/>
    <dgm:cxn modelId="{288C6698-D94D-42CE-A1BC-4502ACED80B5}" type="presParOf" srcId="{E9DF15CF-E323-4007-8F17-1AA2405F3E27}" destId="{59C51456-248E-4E8F-BAE1-60AA134B4EBA}" srcOrd="0" destOrd="0" presId="urn:microsoft.com/office/officeart/2005/8/layout/chevron2"/>
    <dgm:cxn modelId="{72745696-6749-44FA-8340-3623F98450E0}" type="presParOf" srcId="{59C51456-248E-4E8F-BAE1-60AA134B4EBA}" destId="{05D1EDF3-B192-4E40-938E-0AC95BA51578}" srcOrd="0" destOrd="0" presId="urn:microsoft.com/office/officeart/2005/8/layout/chevron2"/>
    <dgm:cxn modelId="{3DFB5372-3304-4BFD-B68C-61C257E61B1E}" type="presParOf" srcId="{59C51456-248E-4E8F-BAE1-60AA134B4EBA}" destId="{DCB4579E-2360-445D-B17C-60FD232FFC34}" srcOrd="1" destOrd="0" presId="urn:microsoft.com/office/officeart/2005/8/layout/chevron2"/>
    <dgm:cxn modelId="{F7795B47-71F3-49DE-B7E0-467474BE6BF8}" type="presParOf" srcId="{E9DF15CF-E323-4007-8F17-1AA2405F3E27}" destId="{048B6CB1-701E-4040-84B0-7E70E9EA11A3}" srcOrd="1" destOrd="0" presId="urn:microsoft.com/office/officeart/2005/8/layout/chevron2"/>
    <dgm:cxn modelId="{C95F49A5-C193-4D9F-994E-97A31EF9C942}" type="presParOf" srcId="{E9DF15CF-E323-4007-8F17-1AA2405F3E27}" destId="{2AA125B5-61F6-41BA-A749-0FA301A03155}" srcOrd="2" destOrd="0" presId="urn:microsoft.com/office/officeart/2005/8/layout/chevron2"/>
    <dgm:cxn modelId="{AF349919-4455-47C6-A0E3-CFB7B5E39EF9}" type="presParOf" srcId="{2AA125B5-61F6-41BA-A749-0FA301A03155}" destId="{4BE31451-B7C6-4470-8689-3F2D40FE3DF3}" srcOrd="0" destOrd="0" presId="urn:microsoft.com/office/officeart/2005/8/layout/chevron2"/>
    <dgm:cxn modelId="{5B304D6D-1E0E-4824-8B81-4FA04297EF56}" type="presParOf" srcId="{2AA125B5-61F6-41BA-A749-0FA301A03155}" destId="{4FF468E0-5CB3-459E-AE78-05258B8F667D}" srcOrd="1" destOrd="0" presId="urn:microsoft.com/office/officeart/2005/8/layout/chevron2"/>
    <dgm:cxn modelId="{85A8D081-7A56-482B-9424-C98F96BAB76F}" type="presParOf" srcId="{E9DF15CF-E323-4007-8F17-1AA2405F3E27}" destId="{2A61AC4D-80A6-435D-96C2-B3E9B3C27401}" srcOrd="3" destOrd="0" presId="urn:microsoft.com/office/officeart/2005/8/layout/chevron2"/>
    <dgm:cxn modelId="{2039620F-3546-44AD-90EB-72F6105A7EB9}" type="presParOf" srcId="{E9DF15CF-E323-4007-8F17-1AA2405F3E27}" destId="{02A9107B-335D-46BF-9FA5-9533DB51381F}" srcOrd="4" destOrd="0" presId="urn:microsoft.com/office/officeart/2005/8/layout/chevron2"/>
    <dgm:cxn modelId="{71DD7260-C7EC-4119-8465-5EDF216211A8}" type="presParOf" srcId="{02A9107B-335D-46BF-9FA5-9533DB51381F}" destId="{DC7AD170-CF33-4F04-8F2A-09213310A2ED}" srcOrd="0" destOrd="0" presId="urn:microsoft.com/office/officeart/2005/8/layout/chevron2"/>
    <dgm:cxn modelId="{01980770-C4F4-4C05-AC6C-D4D7E75DB360}" type="presParOf" srcId="{02A9107B-335D-46BF-9FA5-9533DB51381F}" destId="{0C9B5709-A66A-41EC-9BF4-E325F45D8B5A}" srcOrd="1" destOrd="0" presId="urn:microsoft.com/office/officeart/2005/8/layout/chevron2"/>
    <dgm:cxn modelId="{B67B4CCA-64B5-4460-8B64-4FD6A04FB117}" type="presParOf" srcId="{E9DF15CF-E323-4007-8F17-1AA2405F3E27}" destId="{BD15E378-5031-4C40-9896-F662D402B9C4}" srcOrd="5" destOrd="0" presId="urn:microsoft.com/office/officeart/2005/8/layout/chevron2"/>
    <dgm:cxn modelId="{608F78C8-BAB7-4554-8B64-818E88D0705E}" type="presParOf" srcId="{E9DF15CF-E323-4007-8F17-1AA2405F3E27}" destId="{9D949FB1-6544-409E-B3DC-23A430E25C0D}" srcOrd="6" destOrd="0" presId="urn:microsoft.com/office/officeart/2005/8/layout/chevron2"/>
    <dgm:cxn modelId="{6CEEAA02-C31B-4EE4-8F44-0CF352A5B5CD}" type="presParOf" srcId="{9D949FB1-6544-409E-B3DC-23A430E25C0D}" destId="{CE13ED7C-E155-465F-8593-7E326E705764}" srcOrd="0" destOrd="0" presId="urn:microsoft.com/office/officeart/2005/8/layout/chevron2"/>
    <dgm:cxn modelId="{04B67B18-02E3-47B5-93A2-4913608CCA34}" type="presParOf" srcId="{9D949FB1-6544-409E-B3DC-23A430E25C0D}" destId="{F43CA485-8F07-42BB-AADC-95E5B68DBAB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1FD0DFB-2CB3-4E82-83F7-F6032909C1D7}" type="doc">
      <dgm:prSet loTypeId="urn:microsoft.com/office/officeart/2005/8/layout/chevron2" loCatId="process" qsTypeId="urn:microsoft.com/office/officeart/2005/8/quickstyle/simple1" qsCatId="simple" csTypeId="urn:microsoft.com/office/officeart/2005/8/colors/colorful5" csCatId="colorful" phldr="1"/>
      <dgm:spPr/>
      <dgm:t>
        <a:bodyPr/>
        <a:lstStyle/>
        <a:p>
          <a:endParaRPr lang="de-DE"/>
        </a:p>
      </dgm:t>
    </dgm:pt>
    <dgm:pt modelId="{8E00C3C7-F67A-4CD8-B089-892610CC1BCC}">
      <dgm:prSet phldrT="[Text]"/>
      <dgm:spPr/>
      <dgm:t>
        <a:bodyPr/>
        <a:lstStyle/>
        <a:p>
          <a:r>
            <a:rPr lang="de-DE" dirty="0"/>
            <a:t>1</a:t>
          </a:r>
        </a:p>
      </dgm:t>
    </dgm:pt>
    <dgm:pt modelId="{72087F1C-D696-42DD-AD64-40B9A0DEF092}" type="parTrans" cxnId="{628EA7C5-6E4B-47C8-94DA-5D4D6A26E70A}">
      <dgm:prSet/>
      <dgm:spPr/>
      <dgm:t>
        <a:bodyPr/>
        <a:lstStyle/>
        <a:p>
          <a:endParaRPr lang="de-DE"/>
        </a:p>
      </dgm:t>
    </dgm:pt>
    <dgm:pt modelId="{85E07E67-DE75-4947-8A0D-3E771EEFB5FF}" type="sibTrans" cxnId="{628EA7C5-6E4B-47C8-94DA-5D4D6A26E70A}">
      <dgm:prSet/>
      <dgm:spPr/>
      <dgm:t>
        <a:bodyPr/>
        <a:lstStyle/>
        <a:p>
          <a:endParaRPr lang="de-DE"/>
        </a:p>
      </dgm:t>
    </dgm:pt>
    <dgm:pt modelId="{20B19399-C829-4C4B-9082-0D76DD817B14}">
      <dgm:prSet phldrT="[Text]"/>
      <dgm:spPr/>
      <dgm:t>
        <a:bodyPr/>
        <a:lstStyle/>
        <a:p>
          <a:r>
            <a:rPr lang="de-DE" dirty="0"/>
            <a:t>Einzelaspekte </a:t>
          </a:r>
          <a:r>
            <a:rPr lang="de-DE" b="1" dirty="0"/>
            <a:t>untersuchen: </a:t>
          </a:r>
          <a:r>
            <a:rPr lang="de-DE" b="0" dirty="0"/>
            <a:t>Aufbau; Erzählsituation, sprachliche Gestaltung (Wortwahl, Syntax, Stil, Bilder und Motive)</a:t>
          </a:r>
          <a:endParaRPr lang="de-DE" b="1" dirty="0"/>
        </a:p>
      </dgm:t>
    </dgm:pt>
    <dgm:pt modelId="{8E577066-D15D-4D44-AB18-7A9281BE8006}" type="parTrans" cxnId="{16D6CD81-DF64-40EA-BC0C-5EE5FBF55E03}">
      <dgm:prSet/>
      <dgm:spPr/>
      <dgm:t>
        <a:bodyPr/>
        <a:lstStyle/>
        <a:p>
          <a:endParaRPr lang="de-DE"/>
        </a:p>
      </dgm:t>
    </dgm:pt>
    <dgm:pt modelId="{415DFDE3-E8B4-4780-B2AF-34EA095C713E}" type="sibTrans" cxnId="{16D6CD81-DF64-40EA-BC0C-5EE5FBF55E03}">
      <dgm:prSet/>
      <dgm:spPr/>
      <dgm:t>
        <a:bodyPr/>
        <a:lstStyle/>
        <a:p>
          <a:endParaRPr lang="de-DE"/>
        </a:p>
      </dgm:t>
    </dgm:pt>
    <dgm:pt modelId="{4CFAE2D2-8CC8-464A-B54E-CD02E1FB10A3}">
      <dgm:prSet phldrT="[Text]"/>
      <dgm:spPr/>
      <dgm:t>
        <a:bodyPr/>
        <a:lstStyle/>
        <a:p>
          <a:r>
            <a:rPr lang="de-DE" dirty="0"/>
            <a:t>2</a:t>
          </a:r>
        </a:p>
      </dgm:t>
    </dgm:pt>
    <dgm:pt modelId="{64F28E7F-F74E-46E3-8CAF-9597253239E9}" type="parTrans" cxnId="{C385037F-CB6D-4F9E-B9A8-3949FC01B738}">
      <dgm:prSet/>
      <dgm:spPr/>
      <dgm:t>
        <a:bodyPr/>
        <a:lstStyle/>
        <a:p>
          <a:endParaRPr lang="de-DE"/>
        </a:p>
      </dgm:t>
    </dgm:pt>
    <dgm:pt modelId="{A27BE385-5E9B-4AF7-AD0F-0E20199F8B71}" type="sibTrans" cxnId="{C385037F-CB6D-4F9E-B9A8-3949FC01B738}">
      <dgm:prSet/>
      <dgm:spPr/>
      <dgm:t>
        <a:bodyPr/>
        <a:lstStyle/>
        <a:p>
          <a:endParaRPr lang="de-DE"/>
        </a:p>
      </dgm:t>
    </dgm:pt>
    <dgm:pt modelId="{3AC0A516-5D63-43BB-AD49-D54EAD3DB045}">
      <dgm:prSet phldrT="[Text]"/>
      <dgm:spPr/>
      <dgm:t>
        <a:bodyPr/>
        <a:lstStyle/>
        <a:p>
          <a:r>
            <a:rPr lang="de-DE" dirty="0"/>
            <a:t>Phänomen </a:t>
          </a:r>
          <a:r>
            <a:rPr lang="de-DE" b="1" dirty="0"/>
            <a:t>beschreiben</a:t>
          </a:r>
        </a:p>
      </dgm:t>
    </dgm:pt>
    <dgm:pt modelId="{F84C7F10-EEC1-4ED9-AF57-BB92B87A7773}" type="parTrans" cxnId="{05899916-A03B-4DC2-8A9C-CFBB0D5C6044}">
      <dgm:prSet/>
      <dgm:spPr/>
      <dgm:t>
        <a:bodyPr/>
        <a:lstStyle/>
        <a:p>
          <a:endParaRPr lang="de-DE"/>
        </a:p>
      </dgm:t>
    </dgm:pt>
    <dgm:pt modelId="{FA498EBA-8A14-4DC7-9FE9-9DE413F5CA47}" type="sibTrans" cxnId="{05899916-A03B-4DC2-8A9C-CFBB0D5C6044}">
      <dgm:prSet/>
      <dgm:spPr/>
      <dgm:t>
        <a:bodyPr/>
        <a:lstStyle/>
        <a:p>
          <a:endParaRPr lang="de-DE"/>
        </a:p>
      </dgm:t>
    </dgm:pt>
    <dgm:pt modelId="{AA496DA6-1D55-4200-9404-8ACD5F8C3373}">
      <dgm:prSet phldrT="[Text]"/>
      <dgm:spPr/>
      <dgm:t>
        <a:bodyPr/>
        <a:lstStyle/>
        <a:p>
          <a:r>
            <a:rPr lang="de-DE" dirty="0"/>
            <a:t>3</a:t>
          </a:r>
        </a:p>
      </dgm:t>
    </dgm:pt>
    <dgm:pt modelId="{9A201C81-7B98-400D-988E-60AE75981564}" type="parTrans" cxnId="{FE10209F-D610-4167-9B09-D9FFC1BD8BE1}">
      <dgm:prSet/>
      <dgm:spPr/>
      <dgm:t>
        <a:bodyPr/>
        <a:lstStyle/>
        <a:p>
          <a:endParaRPr lang="de-DE"/>
        </a:p>
      </dgm:t>
    </dgm:pt>
    <dgm:pt modelId="{0160D0A0-5A34-434E-AEE7-85A0A63717FD}" type="sibTrans" cxnId="{FE10209F-D610-4167-9B09-D9FFC1BD8BE1}">
      <dgm:prSet/>
      <dgm:spPr/>
      <dgm:t>
        <a:bodyPr/>
        <a:lstStyle/>
        <a:p>
          <a:endParaRPr lang="de-DE"/>
        </a:p>
      </dgm:t>
    </dgm:pt>
    <dgm:pt modelId="{8CEC6DDF-614E-4F6E-99B7-15A9DE255A9E}">
      <dgm:prSet phldrT="[Text]"/>
      <dgm:spPr/>
      <dgm:t>
        <a:bodyPr/>
        <a:lstStyle/>
        <a:p>
          <a:r>
            <a:rPr lang="de-DE" b="0" dirty="0"/>
            <a:t>Fundstelle(n) am Text </a:t>
          </a:r>
          <a:r>
            <a:rPr lang="de-DE" b="1" dirty="0"/>
            <a:t>belegen</a:t>
          </a:r>
        </a:p>
      </dgm:t>
    </dgm:pt>
    <dgm:pt modelId="{86F75CC3-F008-40D4-B98B-A3B14D909B8F}" type="parTrans" cxnId="{0A946859-D1F5-4466-9767-B3A58DD7A664}">
      <dgm:prSet/>
      <dgm:spPr/>
      <dgm:t>
        <a:bodyPr/>
        <a:lstStyle/>
        <a:p>
          <a:endParaRPr lang="de-DE"/>
        </a:p>
      </dgm:t>
    </dgm:pt>
    <dgm:pt modelId="{62A4524B-C765-4D1A-A7A0-31644D9CCBB7}" type="sibTrans" cxnId="{0A946859-D1F5-4466-9767-B3A58DD7A664}">
      <dgm:prSet/>
      <dgm:spPr/>
      <dgm:t>
        <a:bodyPr/>
        <a:lstStyle/>
        <a:p>
          <a:endParaRPr lang="de-DE"/>
        </a:p>
      </dgm:t>
    </dgm:pt>
    <dgm:pt modelId="{D1053D98-F211-4D26-924F-2C834046EFE0}">
      <dgm:prSet phldrT="[Text]"/>
      <dgm:spPr/>
      <dgm:t>
        <a:bodyPr/>
        <a:lstStyle/>
        <a:p>
          <a:r>
            <a:rPr lang="de-DE" b="1" dirty="0"/>
            <a:t>4</a:t>
          </a:r>
        </a:p>
      </dgm:t>
    </dgm:pt>
    <dgm:pt modelId="{BA9B591B-F4E1-4E9A-8827-AB7849E1D6E0}" type="parTrans" cxnId="{5BDC385D-4C71-43B2-A6AE-19ADC3300529}">
      <dgm:prSet/>
      <dgm:spPr/>
      <dgm:t>
        <a:bodyPr/>
        <a:lstStyle/>
        <a:p>
          <a:endParaRPr lang="de-DE"/>
        </a:p>
      </dgm:t>
    </dgm:pt>
    <dgm:pt modelId="{080B9DC1-2C14-485A-86AF-EF374585508A}" type="sibTrans" cxnId="{5BDC385D-4C71-43B2-A6AE-19ADC3300529}">
      <dgm:prSet/>
      <dgm:spPr/>
      <dgm:t>
        <a:bodyPr/>
        <a:lstStyle/>
        <a:p>
          <a:endParaRPr lang="de-DE"/>
        </a:p>
      </dgm:t>
    </dgm:pt>
    <dgm:pt modelId="{733A17AA-97CB-42EE-B64F-585313A1FB20}">
      <dgm:prSet/>
      <dgm:spPr/>
      <dgm:t>
        <a:bodyPr/>
        <a:lstStyle/>
        <a:p>
          <a:r>
            <a:rPr lang="de-DE" b="1" dirty="0"/>
            <a:t>Deuten</a:t>
          </a:r>
          <a:r>
            <a:rPr lang="de-DE" b="0" dirty="0"/>
            <a:t>: Funktion bzw. Wirkung benennen</a:t>
          </a:r>
        </a:p>
      </dgm:t>
    </dgm:pt>
    <dgm:pt modelId="{58A0FDDC-BE27-4921-848E-BB8908D61A67}" type="parTrans" cxnId="{3AC28502-9BBF-4AE5-A38C-61AB8F90D4EF}">
      <dgm:prSet/>
      <dgm:spPr/>
      <dgm:t>
        <a:bodyPr/>
        <a:lstStyle/>
        <a:p>
          <a:endParaRPr lang="de-DE"/>
        </a:p>
      </dgm:t>
    </dgm:pt>
    <dgm:pt modelId="{B747001E-E0FC-464D-B557-8C0C29F0186A}" type="sibTrans" cxnId="{3AC28502-9BBF-4AE5-A38C-61AB8F90D4EF}">
      <dgm:prSet/>
      <dgm:spPr/>
      <dgm:t>
        <a:bodyPr/>
        <a:lstStyle/>
        <a:p>
          <a:endParaRPr lang="de-DE"/>
        </a:p>
      </dgm:t>
    </dgm:pt>
    <dgm:pt modelId="{D295C300-19BD-4576-9103-E55338F984A0}">
      <dgm:prSet phldrT="[Text]"/>
      <dgm:spPr/>
      <dgm:t>
        <a:bodyPr/>
        <a:lstStyle/>
        <a:p>
          <a:r>
            <a:rPr lang="de-DE" dirty="0"/>
            <a:t>Mit Fachterminus </a:t>
          </a:r>
          <a:r>
            <a:rPr lang="de-DE" b="1" dirty="0"/>
            <a:t>benennen </a:t>
          </a:r>
          <a:r>
            <a:rPr lang="de-DE" b="0" dirty="0"/>
            <a:t>(z.B. hypotaktischer Satzbau)</a:t>
          </a:r>
          <a:endParaRPr lang="de-DE" b="1" dirty="0"/>
        </a:p>
      </dgm:t>
    </dgm:pt>
    <dgm:pt modelId="{2AC223B5-3C92-4A41-BD7D-3187CF9B96C0}" type="parTrans" cxnId="{64856557-E23A-4805-B48D-75E9428CA286}">
      <dgm:prSet/>
      <dgm:spPr/>
      <dgm:t>
        <a:bodyPr/>
        <a:lstStyle/>
        <a:p>
          <a:endParaRPr lang="de-DE"/>
        </a:p>
      </dgm:t>
    </dgm:pt>
    <dgm:pt modelId="{1A5328EE-8DCB-4374-963A-FDD7666DC40B}" type="sibTrans" cxnId="{64856557-E23A-4805-B48D-75E9428CA286}">
      <dgm:prSet/>
      <dgm:spPr/>
      <dgm:t>
        <a:bodyPr/>
        <a:lstStyle/>
        <a:p>
          <a:endParaRPr lang="de-DE"/>
        </a:p>
      </dgm:t>
    </dgm:pt>
    <dgm:pt modelId="{C1766D1F-7D4E-4A8D-8346-58B67FE60220}">
      <dgm:prSet/>
      <dgm:spPr/>
      <dgm:t>
        <a:bodyPr/>
        <a:lstStyle/>
        <a:p>
          <a:r>
            <a:rPr lang="de-DE" b="0" dirty="0"/>
            <a:t>Rückbindung an Gesamtaussage (Deutungsthese) </a:t>
          </a:r>
        </a:p>
      </dgm:t>
    </dgm:pt>
    <dgm:pt modelId="{20F0C3D9-BDE5-4C43-96F5-E34EA99471C6}" type="parTrans" cxnId="{05797C46-B654-4928-A54B-4529D83F698E}">
      <dgm:prSet/>
      <dgm:spPr/>
      <dgm:t>
        <a:bodyPr/>
        <a:lstStyle/>
        <a:p>
          <a:endParaRPr lang="de-DE"/>
        </a:p>
      </dgm:t>
    </dgm:pt>
    <dgm:pt modelId="{A42CF322-F45E-43CB-969F-D3BA6BB11923}" type="sibTrans" cxnId="{05797C46-B654-4928-A54B-4529D83F698E}">
      <dgm:prSet/>
      <dgm:spPr/>
      <dgm:t>
        <a:bodyPr/>
        <a:lstStyle/>
        <a:p>
          <a:endParaRPr lang="de-DE"/>
        </a:p>
      </dgm:t>
    </dgm:pt>
    <dgm:pt modelId="{E9DF15CF-E323-4007-8F17-1AA2405F3E27}" type="pres">
      <dgm:prSet presAssocID="{41FD0DFB-2CB3-4E82-83F7-F6032909C1D7}" presName="linearFlow" presStyleCnt="0">
        <dgm:presLayoutVars>
          <dgm:dir/>
          <dgm:animLvl val="lvl"/>
          <dgm:resizeHandles val="exact"/>
        </dgm:presLayoutVars>
      </dgm:prSet>
      <dgm:spPr/>
    </dgm:pt>
    <dgm:pt modelId="{59C51456-248E-4E8F-BAE1-60AA134B4EBA}" type="pres">
      <dgm:prSet presAssocID="{8E00C3C7-F67A-4CD8-B089-892610CC1BCC}" presName="composite" presStyleCnt="0"/>
      <dgm:spPr/>
    </dgm:pt>
    <dgm:pt modelId="{05D1EDF3-B192-4E40-938E-0AC95BA51578}" type="pres">
      <dgm:prSet presAssocID="{8E00C3C7-F67A-4CD8-B089-892610CC1BCC}" presName="parentText" presStyleLbl="alignNode1" presStyleIdx="0" presStyleCnt="4">
        <dgm:presLayoutVars>
          <dgm:chMax val="1"/>
          <dgm:bulletEnabled val="1"/>
        </dgm:presLayoutVars>
      </dgm:prSet>
      <dgm:spPr/>
    </dgm:pt>
    <dgm:pt modelId="{DCB4579E-2360-445D-B17C-60FD232FFC34}" type="pres">
      <dgm:prSet presAssocID="{8E00C3C7-F67A-4CD8-B089-892610CC1BCC}" presName="descendantText" presStyleLbl="alignAcc1" presStyleIdx="0" presStyleCnt="4" custLinFactNeighborX="-143" custLinFactNeighborY="1513">
        <dgm:presLayoutVars>
          <dgm:bulletEnabled val="1"/>
        </dgm:presLayoutVars>
      </dgm:prSet>
      <dgm:spPr/>
    </dgm:pt>
    <dgm:pt modelId="{048B6CB1-701E-4040-84B0-7E70E9EA11A3}" type="pres">
      <dgm:prSet presAssocID="{85E07E67-DE75-4947-8A0D-3E771EEFB5FF}" presName="sp" presStyleCnt="0"/>
      <dgm:spPr/>
    </dgm:pt>
    <dgm:pt modelId="{2AA125B5-61F6-41BA-A749-0FA301A03155}" type="pres">
      <dgm:prSet presAssocID="{4CFAE2D2-8CC8-464A-B54E-CD02E1FB10A3}" presName="composite" presStyleCnt="0"/>
      <dgm:spPr/>
    </dgm:pt>
    <dgm:pt modelId="{4BE31451-B7C6-4470-8689-3F2D40FE3DF3}" type="pres">
      <dgm:prSet presAssocID="{4CFAE2D2-8CC8-464A-B54E-CD02E1FB10A3}" presName="parentText" presStyleLbl="alignNode1" presStyleIdx="1" presStyleCnt="4">
        <dgm:presLayoutVars>
          <dgm:chMax val="1"/>
          <dgm:bulletEnabled val="1"/>
        </dgm:presLayoutVars>
      </dgm:prSet>
      <dgm:spPr/>
    </dgm:pt>
    <dgm:pt modelId="{4FF468E0-5CB3-459E-AE78-05258B8F667D}" type="pres">
      <dgm:prSet presAssocID="{4CFAE2D2-8CC8-464A-B54E-CD02E1FB10A3}" presName="descendantText" presStyleLbl="alignAcc1" presStyleIdx="1" presStyleCnt="4">
        <dgm:presLayoutVars>
          <dgm:bulletEnabled val="1"/>
        </dgm:presLayoutVars>
      </dgm:prSet>
      <dgm:spPr/>
    </dgm:pt>
    <dgm:pt modelId="{2A61AC4D-80A6-435D-96C2-B3E9B3C27401}" type="pres">
      <dgm:prSet presAssocID="{A27BE385-5E9B-4AF7-AD0F-0E20199F8B71}" presName="sp" presStyleCnt="0"/>
      <dgm:spPr/>
    </dgm:pt>
    <dgm:pt modelId="{02A9107B-335D-46BF-9FA5-9533DB51381F}" type="pres">
      <dgm:prSet presAssocID="{AA496DA6-1D55-4200-9404-8ACD5F8C3373}" presName="composite" presStyleCnt="0"/>
      <dgm:spPr/>
    </dgm:pt>
    <dgm:pt modelId="{DC7AD170-CF33-4F04-8F2A-09213310A2ED}" type="pres">
      <dgm:prSet presAssocID="{AA496DA6-1D55-4200-9404-8ACD5F8C3373}" presName="parentText" presStyleLbl="alignNode1" presStyleIdx="2" presStyleCnt="4">
        <dgm:presLayoutVars>
          <dgm:chMax val="1"/>
          <dgm:bulletEnabled val="1"/>
        </dgm:presLayoutVars>
      </dgm:prSet>
      <dgm:spPr/>
    </dgm:pt>
    <dgm:pt modelId="{0C9B5709-A66A-41EC-9BF4-E325F45D8B5A}" type="pres">
      <dgm:prSet presAssocID="{AA496DA6-1D55-4200-9404-8ACD5F8C3373}" presName="descendantText" presStyleLbl="alignAcc1" presStyleIdx="2" presStyleCnt="4">
        <dgm:presLayoutVars>
          <dgm:bulletEnabled val="1"/>
        </dgm:presLayoutVars>
      </dgm:prSet>
      <dgm:spPr/>
    </dgm:pt>
    <dgm:pt modelId="{BD15E378-5031-4C40-9896-F662D402B9C4}" type="pres">
      <dgm:prSet presAssocID="{0160D0A0-5A34-434E-AEE7-85A0A63717FD}" presName="sp" presStyleCnt="0"/>
      <dgm:spPr/>
    </dgm:pt>
    <dgm:pt modelId="{9D949FB1-6544-409E-B3DC-23A430E25C0D}" type="pres">
      <dgm:prSet presAssocID="{D1053D98-F211-4D26-924F-2C834046EFE0}" presName="composite" presStyleCnt="0"/>
      <dgm:spPr/>
    </dgm:pt>
    <dgm:pt modelId="{CE13ED7C-E155-465F-8593-7E326E705764}" type="pres">
      <dgm:prSet presAssocID="{D1053D98-F211-4D26-924F-2C834046EFE0}" presName="parentText" presStyleLbl="alignNode1" presStyleIdx="3" presStyleCnt="4">
        <dgm:presLayoutVars>
          <dgm:chMax val="1"/>
          <dgm:bulletEnabled val="1"/>
        </dgm:presLayoutVars>
      </dgm:prSet>
      <dgm:spPr/>
    </dgm:pt>
    <dgm:pt modelId="{F43CA485-8F07-42BB-AADC-95E5B68DBAB8}" type="pres">
      <dgm:prSet presAssocID="{D1053D98-F211-4D26-924F-2C834046EFE0}" presName="descendantText" presStyleLbl="alignAcc1" presStyleIdx="3" presStyleCnt="4" custLinFactNeighborX="58" custLinFactNeighborY="2191">
        <dgm:presLayoutVars>
          <dgm:bulletEnabled val="1"/>
        </dgm:presLayoutVars>
      </dgm:prSet>
      <dgm:spPr/>
    </dgm:pt>
  </dgm:ptLst>
  <dgm:cxnLst>
    <dgm:cxn modelId="{3AC28502-9BBF-4AE5-A38C-61AB8F90D4EF}" srcId="{D1053D98-F211-4D26-924F-2C834046EFE0}" destId="{733A17AA-97CB-42EE-B64F-585313A1FB20}" srcOrd="0" destOrd="0" parTransId="{58A0FDDC-BE27-4921-848E-BB8908D61A67}" sibTransId="{B747001E-E0FC-464D-B557-8C0C29F0186A}"/>
    <dgm:cxn modelId="{8FAC2E15-BEDC-45AE-8DA6-DBA7FFE128A0}" type="presOf" srcId="{8CEC6DDF-614E-4F6E-99B7-15A9DE255A9E}" destId="{0C9B5709-A66A-41EC-9BF4-E325F45D8B5A}" srcOrd="0" destOrd="0" presId="urn:microsoft.com/office/officeart/2005/8/layout/chevron2"/>
    <dgm:cxn modelId="{05899916-A03B-4DC2-8A9C-CFBB0D5C6044}" srcId="{4CFAE2D2-8CC8-464A-B54E-CD02E1FB10A3}" destId="{3AC0A516-5D63-43BB-AD49-D54EAD3DB045}" srcOrd="0" destOrd="0" parTransId="{F84C7F10-EEC1-4ED9-AF57-BB92B87A7773}" sibTransId="{FA498EBA-8A14-4DC7-9FE9-9DE413F5CA47}"/>
    <dgm:cxn modelId="{89F89D2A-174D-464D-BC19-32694E107B71}" type="presOf" srcId="{3AC0A516-5D63-43BB-AD49-D54EAD3DB045}" destId="{4FF468E0-5CB3-459E-AE78-05258B8F667D}" srcOrd="0" destOrd="0" presId="urn:microsoft.com/office/officeart/2005/8/layout/chevron2"/>
    <dgm:cxn modelId="{5BDC385D-4C71-43B2-A6AE-19ADC3300529}" srcId="{41FD0DFB-2CB3-4E82-83F7-F6032909C1D7}" destId="{D1053D98-F211-4D26-924F-2C834046EFE0}" srcOrd="3" destOrd="0" parTransId="{BA9B591B-F4E1-4E9A-8827-AB7849E1D6E0}" sibTransId="{080B9DC1-2C14-485A-86AF-EF374585508A}"/>
    <dgm:cxn modelId="{05797C46-B654-4928-A54B-4529D83F698E}" srcId="{D1053D98-F211-4D26-924F-2C834046EFE0}" destId="{C1766D1F-7D4E-4A8D-8346-58B67FE60220}" srcOrd="1" destOrd="0" parTransId="{20F0C3D9-BDE5-4C43-96F5-E34EA99471C6}" sibTransId="{A42CF322-F45E-43CB-969F-D3BA6BB11923}"/>
    <dgm:cxn modelId="{64856557-E23A-4805-B48D-75E9428CA286}" srcId="{4CFAE2D2-8CC8-464A-B54E-CD02E1FB10A3}" destId="{D295C300-19BD-4576-9103-E55338F984A0}" srcOrd="1" destOrd="0" parTransId="{2AC223B5-3C92-4A41-BD7D-3187CF9B96C0}" sibTransId="{1A5328EE-8DCB-4374-963A-FDD7666DC40B}"/>
    <dgm:cxn modelId="{0A946859-D1F5-4466-9767-B3A58DD7A664}" srcId="{AA496DA6-1D55-4200-9404-8ACD5F8C3373}" destId="{8CEC6DDF-614E-4F6E-99B7-15A9DE255A9E}" srcOrd="0" destOrd="0" parTransId="{86F75CC3-F008-40D4-B98B-A3B14D909B8F}" sibTransId="{62A4524B-C765-4D1A-A7A0-31644D9CCBB7}"/>
    <dgm:cxn modelId="{DE28007C-D9C1-4F9F-814A-E213795A992F}" type="presOf" srcId="{4CFAE2D2-8CC8-464A-B54E-CD02E1FB10A3}" destId="{4BE31451-B7C6-4470-8689-3F2D40FE3DF3}" srcOrd="0" destOrd="0" presId="urn:microsoft.com/office/officeart/2005/8/layout/chevron2"/>
    <dgm:cxn modelId="{C385037F-CB6D-4F9E-B9A8-3949FC01B738}" srcId="{41FD0DFB-2CB3-4E82-83F7-F6032909C1D7}" destId="{4CFAE2D2-8CC8-464A-B54E-CD02E1FB10A3}" srcOrd="1" destOrd="0" parTransId="{64F28E7F-F74E-46E3-8CAF-9597253239E9}" sibTransId="{A27BE385-5E9B-4AF7-AD0F-0E20199F8B71}"/>
    <dgm:cxn modelId="{16D6CD81-DF64-40EA-BC0C-5EE5FBF55E03}" srcId="{8E00C3C7-F67A-4CD8-B089-892610CC1BCC}" destId="{20B19399-C829-4C4B-9082-0D76DD817B14}" srcOrd="0" destOrd="0" parTransId="{8E577066-D15D-4D44-AB18-7A9281BE8006}" sibTransId="{415DFDE3-E8B4-4780-B2AF-34EA095C713E}"/>
    <dgm:cxn modelId="{78A77A85-20E4-4B98-A816-6FABE2D0F134}" type="presOf" srcId="{41FD0DFB-2CB3-4E82-83F7-F6032909C1D7}" destId="{E9DF15CF-E323-4007-8F17-1AA2405F3E27}" srcOrd="0" destOrd="0" presId="urn:microsoft.com/office/officeart/2005/8/layout/chevron2"/>
    <dgm:cxn modelId="{A368F989-6BB8-463A-B52D-36AE9EFCCA53}" type="presOf" srcId="{C1766D1F-7D4E-4A8D-8346-58B67FE60220}" destId="{F43CA485-8F07-42BB-AADC-95E5B68DBAB8}" srcOrd="0" destOrd="1" presId="urn:microsoft.com/office/officeart/2005/8/layout/chevron2"/>
    <dgm:cxn modelId="{FE10209F-D610-4167-9B09-D9FFC1BD8BE1}" srcId="{41FD0DFB-2CB3-4E82-83F7-F6032909C1D7}" destId="{AA496DA6-1D55-4200-9404-8ACD5F8C3373}" srcOrd="2" destOrd="0" parTransId="{9A201C81-7B98-400D-988E-60AE75981564}" sibTransId="{0160D0A0-5A34-434E-AEE7-85A0A63717FD}"/>
    <dgm:cxn modelId="{5E8872A8-D9DB-439F-B86A-9F4DAEA125F0}" type="presOf" srcId="{AA496DA6-1D55-4200-9404-8ACD5F8C3373}" destId="{DC7AD170-CF33-4F04-8F2A-09213310A2ED}" srcOrd="0" destOrd="0" presId="urn:microsoft.com/office/officeart/2005/8/layout/chevron2"/>
    <dgm:cxn modelId="{8ACD00BF-621F-4340-945A-69A54CECC9DE}" type="presOf" srcId="{8E00C3C7-F67A-4CD8-B089-892610CC1BCC}" destId="{05D1EDF3-B192-4E40-938E-0AC95BA51578}" srcOrd="0" destOrd="0" presId="urn:microsoft.com/office/officeart/2005/8/layout/chevron2"/>
    <dgm:cxn modelId="{628EA7C5-6E4B-47C8-94DA-5D4D6A26E70A}" srcId="{41FD0DFB-2CB3-4E82-83F7-F6032909C1D7}" destId="{8E00C3C7-F67A-4CD8-B089-892610CC1BCC}" srcOrd="0" destOrd="0" parTransId="{72087F1C-D696-42DD-AD64-40B9A0DEF092}" sibTransId="{85E07E67-DE75-4947-8A0D-3E771EEFB5FF}"/>
    <dgm:cxn modelId="{1DA1AFD8-3F13-4659-9E7B-95AEC4846308}" type="presOf" srcId="{20B19399-C829-4C4B-9082-0D76DD817B14}" destId="{DCB4579E-2360-445D-B17C-60FD232FFC34}" srcOrd="0" destOrd="0" presId="urn:microsoft.com/office/officeart/2005/8/layout/chevron2"/>
    <dgm:cxn modelId="{2AF260D9-C8AA-4EA8-B5CA-EBFD99837EE9}" type="presOf" srcId="{D1053D98-F211-4D26-924F-2C834046EFE0}" destId="{CE13ED7C-E155-465F-8593-7E326E705764}" srcOrd="0" destOrd="0" presId="urn:microsoft.com/office/officeart/2005/8/layout/chevron2"/>
    <dgm:cxn modelId="{45B6A7ED-1B3A-4CB9-938F-F36DE9E4AB9E}" type="presOf" srcId="{733A17AA-97CB-42EE-B64F-585313A1FB20}" destId="{F43CA485-8F07-42BB-AADC-95E5B68DBAB8}" srcOrd="0" destOrd="0" presId="urn:microsoft.com/office/officeart/2005/8/layout/chevron2"/>
    <dgm:cxn modelId="{889316F0-123D-4182-AF5B-9BD15AADD5E2}" type="presOf" srcId="{D295C300-19BD-4576-9103-E55338F984A0}" destId="{4FF468E0-5CB3-459E-AE78-05258B8F667D}" srcOrd="0" destOrd="1" presId="urn:microsoft.com/office/officeart/2005/8/layout/chevron2"/>
    <dgm:cxn modelId="{3E7DDF41-AF00-43D7-A3F8-6113E259D913}" type="presParOf" srcId="{E9DF15CF-E323-4007-8F17-1AA2405F3E27}" destId="{59C51456-248E-4E8F-BAE1-60AA134B4EBA}" srcOrd="0" destOrd="0" presId="urn:microsoft.com/office/officeart/2005/8/layout/chevron2"/>
    <dgm:cxn modelId="{31A8DDC3-4446-4B18-9FF3-BA485205F25A}" type="presParOf" srcId="{59C51456-248E-4E8F-BAE1-60AA134B4EBA}" destId="{05D1EDF3-B192-4E40-938E-0AC95BA51578}" srcOrd="0" destOrd="0" presId="urn:microsoft.com/office/officeart/2005/8/layout/chevron2"/>
    <dgm:cxn modelId="{2BD1E9A8-C5A2-4B7A-8B46-44E01DF41139}" type="presParOf" srcId="{59C51456-248E-4E8F-BAE1-60AA134B4EBA}" destId="{DCB4579E-2360-445D-B17C-60FD232FFC34}" srcOrd="1" destOrd="0" presId="urn:microsoft.com/office/officeart/2005/8/layout/chevron2"/>
    <dgm:cxn modelId="{D9513A9A-8F8C-4967-96DE-C5AAC4C004E4}" type="presParOf" srcId="{E9DF15CF-E323-4007-8F17-1AA2405F3E27}" destId="{048B6CB1-701E-4040-84B0-7E70E9EA11A3}" srcOrd="1" destOrd="0" presId="urn:microsoft.com/office/officeart/2005/8/layout/chevron2"/>
    <dgm:cxn modelId="{A93C0BC0-1E1D-4F6A-A3C3-E8D8A511F041}" type="presParOf" srcId="{E9DF15CF-E323-4007-8F17-1AA2405F3E27}" destId="{2AA125B5-61F6-41BA-A749-0FA301A03155}" srcOrd="2" destOrd="0" presId="urn:microsoft.com/office/officeart/2005/8/layout/chevron2"/>
    <dgm:cxn modelId="{3099B287-7A28-4F6A-829E-6E0A17FD38AE}" type="presParOf" srcId="{2AA125B5-61F6-41BA-A749-0FA301A03155}" destId="{4BE31451-B7C6-4470-8689-3F2D40FE3DF3}" srcOrd="0" destOrd="0" presId="urn:microsoft.com/office/officeart/2005/8/layout/chevron2"/>
    <dgm:cxn modelId="{5560E50D-217E-4BFA-AE4B-21E7F7AC0B12}" type="presParOf" srcId="{2AA125B5-61F6-41BA-A749-0FA301A03155}" destId="{4FF468E0-5CB3-459E-AE78-05258B8F667D}" srcOrd="1" destOrd="0" presId="urn:microsoft.com/office/officeart/2005/8/layout/chevron2"/>
    <dgm:cxn modelId="{EC96FB9F-CF3C-4EAD-845A-B513FB0E94F3}" type="presParOf" srcId="{E9DF15CF-E323-4007-8F17-1AA2405F3E27}" destId="{2A61AC4D-80A6-435D-96C2-B3E9B3C27401}" srcOrd="3" destOrd="0" presId="urn:microsoft.com/office/officeart/2005/8/layout/chevron2"/>
    <dgm:cxn modelId="{F610E31C-CC40-401A-85C4-D9E32DF780F3}" type="presParOf" srcId="{E9DF15CF-E323-4007-8F17-1AA2405F3E27}" destId="{02A9107B-335D-46BF-9FA5-9533DB51381F}" srcOrd="4" destOrd="0" presId="urn:microsoft.com/office/officeart/2005/8/layout/chevron2"/>
    <dgm:cxn modelId="{CA647E36-09BD-48D7-8ED8-6687C5E5F17D}" type="presParOf" srcId="{02A9107B-335D-46BF-9FA5-9533DB51381F}" destId="{DC7AD170-CF33-4F04-8F2A-09213310A2ED}" srcOrd="0" destOrd="0" presId="urn:microsoft.com/office/officeart/2005/8/layout/chevron2"/>
    <dgm:cxn modelId="{604EAC60-2128-414B-AC85-B4D831CFBD80}" type="presParOf" srcId="{02A9107B-335D-46BF-9FA5-9533DB51381F}" destId="{0C9B5709-A66A-41EC-9BF4-E325F45D8B5A}" srcOrd="1" destOrd="0" presId="urn:microsoft.com/office/officeart/2005/8/layout/chevron2"/>
    <dgm:cxn modelId="{A2CF45AE-97BC-4CD2-B056-B6B04C76258D}" type="presParOf" srcId="{E9DF15CF-E323-4007-8F17-1AA2405F3E27}" destId="{BD15E378-5031-4C40-9896-F662D402B9C4}" srcOrd="5" destOrd="0" presId="urn:microsoft.com/office/officeart/2005/8/layout/chevron2"/>
    <dgm:cxn modelId="{AB0C2262-7900-452B-A175-2C362209D5A2}" type="presParOf" srcId="{E9DF15CF-E323-4007-8F17-1AA2405F3E27}" destId="{9D949FB1-6544-409E-B3DC-23A430E25C0D}" srcOrd="6" destOrd="0" presId="urn:microsoft.com/office/officeart/2005/8/layout/chevron2"/>
    <dgm:cxn modelId="{336061FE-444B-4476-B513-069D335648CA}" type="presParOf" srcId="{9D949FB1-6544-409E-B3DC-23A430E25C0D}" destId="{CE13ED7C-E155-465F-8593-7E326E705764}" srcOrd="0" destOrd="0" presId="urn:microsoft.com/office/officeart/2005/8/layout/chevron2"/>
    <dgm:cxn modelId="{C7F9A937-6230-44B7-BCAE-FB3DDFE6276C}" type="presParOf" srcId="{9D949FB1-6544-409E-B3DC-23A430E25C0D}" destId="{F43CA485-8F07-42BB-AADC-95E5B68DBAB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4A17FE-1B47-4D4C-B39B-34E698464471}">
      <dsp:nvSpPr>
        <dsp:cNvPr id="0" name=""/>
        <dsp:cNvSpPr/>
      </dsp:nvSpPr>
      <dsp:spPr>
        <a:xfrm rot="5400000">
          <a:off x="-369861" y="372934"/>
          <a:ext cx="1442596" cy="702873"/>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de-DE" sz="1900" kern="1200" dirty="0"/>
            <a:t>1</a:t>
          </a:r>
        </a:p>
      </dsp:txBody>
      <dsp:txXfrm rot="-5400000">
        <a:off x="0" y="354510"/>
        <a:ext cx="702873" cy="739723"/>
      </dsp:txXfrm>
    </dsp:sp>
    <dsp:sp modelId="{4C278E0A-C22D-4062-8496-66E2B8EF22A9}">
      <dsp:nvSpPr>
        <dsp:cNvPr id="0" name=""/>
        <dsp:cNvSpPr/>
      </dsp:nvSpPr>
      <dsp:spPr>
        <a:xfrm rot="5400000">
          <a:off x="3913000" y="-3168362"/>
          <a:ext cx="1013775" cy="7434030"/>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de-DE" sz="2000" b="1" kern="1200" dirty="0"/>
            <a:t>Inhalt</a:t>
          </a:r>
          <a:r>
            <a:rPr lang="de-DE" sz="2000" kern="1200" dirty="0"/>
            <a:t> untersuchen (vgl. Inhaltsangabe)</a:t>
          </a:r>
          <a:br>
            <a:rPr lang="de-DE" sz="2000" kern="1200" dirty="0"/>
          </a:br>
          <a:r>
            <a:rPr lang="de-DE" sz="1300" kern="1200" dirty="0"/>
            <a:t>„</a:t>
          </a:r>
          <a:r>
            <a:rPr lang="de-DE" sz="1300" i="1" kern="1200" dirty="0"/>
            <a:t>Herrn K.s Lieblingstier“: Eigenschaften sortieren nach Stärken und Schwächen und Eigenschaften, die sich so oder so interpretieren lassen</a:t>
          </a:r>
          <a:endParaRPr lang="de-DE" sz="1300" kern="1200" dirty="0"/>
        </a:p>
      </dsp:txBody>
      <dsp:txXfrm rot="-5400000">
        <a:off x="702873" y="91253"/>
        <a:ext cx="7384542" cy="914799"/>
      </dsp:txXfrm>
    </dsp:sp>
    <dsp:sp modelId="{05D1EDF3-B192-4E40-938E-0AC95BA51578}">
      <dsp:nvSpPr>
        <dsp:cNvPr id="0" name=""/>
        <dsp:cNvSpPr/>
      </dsp:nvSpPr>
      <dsp:spPr>
        <a:xfrm rot="5400000">
          <a:off x="-150615" y="1463933"/>
          <a:ext cx="1004104" cy="702873"/>
        </a:xfrm>
        <a:prstGeom prst="chevron">
          <a:avLst/>
        </a:prstGeom>
        <a:solidFill>
          <a:schemeClr val="accent5">
            <a:hueOff val="-3311292"/>
            <a:satOff val="13270"/>
            <a:lumOff val="2876"/>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de-DE" sz="1900" kern="1200" dirty="0"/>
            <a:t>2</a:t>
          </a:r>
        </a:p>
      </dsp:txBody>
      <dsp:txXfrm rot="-5400000">
        <a:off x="1" y="1664755"/>
        <a:ext cx="702873" cy="301231"/>
      </dsp:txXfrm>
    </dsp:sp>
    <dsp:sp modelId="{DCB4579E-2360-445D-B17C-60FD232FFC34}">
      <dsp:nvSpPr>
        <dsp:cNvPr id="0" name=""/>
        <dsp:cNvSpPr/>
      </dsp:nvSpPr>
      <dsp:spPr>
        <a:xfrm rot="5400000">
          <a:off x="4082923" y="-2067488"/>
          <a:ext cx="652667" cy="7434030"/>
        </a:xfrm>
        <a:prstGeom prst="round2SameRect">
          <a:avLst/>
        </a:prstGeom>
        <a:solidFill>
          <a:schemeClr val="lt1">
            <a:alpha val="90000"/>
            <a:hueOff val="0"/>
            <a:satOff val="0"/>
            <a:lumOff val="0"/>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de-DE" sz="2000" b="1" kern="1200" dirty="0"/>
            <a:t>Vergleichsaspekt </a:t>
          </a:r>
          <a:r>
            <a:rPr lang="de-DE" sz="2000" kern="1200" dirty="0"/>
            <a:t> festlegen</a:t>
          </a:r>
          <a:br>
            <a:rPr lang="de-DE" sz="1600" kern="1200" dirty="0"/>
          </a:br>
          <a:r>
            <a:rPr lang="de-DE" sz="1500" i="1" kern="1200" dirty="0"/>
            <a:t>hier: Eigenschaften, die einen positiv auszeichnen</a:t>
          </a:r>
          <a:endParaRPr lang="de-DE" sz="1500" b="1" i="1" kern="1200" dirty="0"/>
        </a:p>
      </dsp:txBody>
      <dsp:txXfrm rot="-5400000">
        <a:off x="692242" y="1355054"/>
        <a:ext cx="7402169" cy="588945"/>
      </dsp:txXfrm>
    </dsp:sp>
    <dsp:sp modelId="{4BE31451-B7C6-4470-8689-3F2D40FE3DF3}">
      <dsp:nvSpPr>
        <dsp:cNvPr id="0" name=""/>
        <dsp:cNvSpPr/>
      </dsp:nvSpPr>
      <dsp:spPr>
        <a:xfrm rot="5400000">
          <a:off x="-150615" y="2324439"/>
          <a:ext cx="1004104" cy="702873"/>
        </a:xfrm>
        <a:prstGeom prst="chevron">
          <a:avLst/>
        </a:prstGeom>
        <a:solidFill>
          <a:schemeClr val="accent5">
            <a:hueOff val="-6622584"/>
            <a:satOff val="26541"/>
            <a:lumOff val="5752"/>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de-DE" sz="1900" kern="1200" dirty="0"/>
            <a:t>3</a:t>
          </a:r>
        </a:p>
      </dsp:txBody>
      <dsp:txXfrm rot="-5400000">
        <a:off x="1" y="2525261"/>
        <a:ext cx="702873" cy="301231"/>
      </dsp:txXfrm>
    </dsp:sp>
    <dsp:sp modelId="{4FF468E0-5CB3-459E-AE78-05258B8F667D}">
      <dsp:nvSpPr>
        <dsp:cNvPr id="0" name=""/>
        <dsp:cNvSpPr/>
      </dsp:nvSpPr>
      <dsp:spPr>
        <a:xfrm rot="5400000">
          <a:off x="4093554" y="-1205611"/>
          <a:ext cx="652667" cy="7434030"/>
        </a:xfrm>
        <a:prstGeom prst="round2SameRect">
          <a:avLst/>
        </a:prstGeom>
        <a:solidFill>
          <a:schemeClr val="lt1">
            <a:alpha val="90000"/>
            <a:hueOff val="0"/>
            <a:satOff val="0"/>
            <a:lumOff val="0"/>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de-DE" sz="2000" kern="1200" dirty="0"/>
            <a:t>Die </a:t>
          </a:r>
          <a:r>
            <a:rPr lang="de-DE" sz="2000" b="1" kern="1200" dirty="0"/>
            <a:t>Bildebene</a:t>
          </a:r>
          <a:r>
            <a:rPr lang="de-DE" sz="2000" kern="1200" dirty="0"/>
            <a:t> auf die </a:t>
          </a:r>
          <a:r>
            <a:rPr lang="de-DE" sz="2000" b="1" kern="1200" dirty="0"/>
            <a:t>Sachebene</a:t>
          </a:r>
          <a:r>
            <a:rPr lang="de-DE" sz="2000" kern="1200" dirty="0"/>
            <a:t> übertragen</a:t>
          </a:r>
          <a:br>
            <a:rPr lang="de-DE" sz="1800" kern="1200" dirty="0"/>
          </a:br>
          <a:r>
            <a:rPr lang="de-DE" sz="1500" i="1" kern="1200" dirty="0">
              <a:sym typeface="Wingdings"/>
            </a:rPr>
            <a:t>hier: Eigenschaften des Elefanten übertragen auf Menschen</a:t>
          </a:r>
          <a:endParaRPr lang="de-DE" sz="1500" b="1" i="1" kern="1200" dirty="0"/>
        </a:p>
      </dsp:txBody>
      <dsp:txXfrm rot="-5400000">
        <a:off x="702873" y="2216931"/>
        <a:ext cx="7402169" cy="588945"/>
      </dsp:txXfrm>
    </dsp:sp>
    <dsp:sp modelId="{DC7AD170-CF33-4F04-8F2A-09213310A2ED}">
      <dsp:nvSpPr>
        <dsp:cNvPr id="0" name=""/>
        <dsp:cNvSpPr/>
      </dsp:nvSpPr>
      <dsp:spPr>
        <a:xfrm rot="5400000">
          <a:off x="-150615" y="3207438"/>
          <a:ext cx="1004104" cy="702873"/>
        </a:xfrm>
        <a:prstGeom prst="chevron">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de-DE" sz="1900" kern="1200" dirty="0"/>
            <a:t>4</a:t>
          </a:r>
        </a:p>
      </dsp:txBody>
      <dsp:txXfrm rot="-5400000">
        <a:off x="1" y="3408260"/>
        <a:ext cx="702873" cy="301231"/>
      </dsp:txXfrm>
    </dsp:sp>
    <dsp:sp modelId="{0C9B5709-A66A-41EC-9BF4-E325F45D8B5A}">
      <dsp:nvSpPr>
        <dsp:cNvPr id="0" name=""/>
        <dsp:cNvSpPr/>
      </dsp:nvSpPr>
      <dsp:spPr>
        <a:xfrm rot="5400000">
          <a:off x="4093554" y="-333858"/>
          <a:ext cx="652667" cy="7434030"/>
        </a:xfrm>
        <a:prstGeom prst="round2Same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de-DE" sz="2000" b="1" kern="1200" dirty="0"/>
            <a:t>Deuten: </a:t>
          </a:r>
          <a:r>
            <a:rPr lang="de-DE" sz="2000" b="0" kern="1200" dirty="0"/>
            <a:t>Rückbindung an Deutungsthese</a:t>
          </a:r>
        </a:p>
      </dsp:txBody>
      <dsp:txXfrm rot="-5400000">
        <a:off x="702873" y="3088684"/>
        <a:ext cx="7402169" cy="5889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4A17FE-1B47-4D4C-B39B-34E698464471}">
      <dsp:nvSpPr>
        <dsp:cNvPr id="0" name=""/>
        <dsp:cNvSpPr/>
      </dsp:nvSpPr>
      <dsp:spPr>
        <a:xfrm rot="5400000">
          <a:off x="-369861" y="372934"/>
          <a:ext cx="1442596" cy="702873"/>
        </a:xfrm>
        <a:prstGeom prst="chevron">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de-DE" sz="1900" kern="1200" dirty="0"/>
            <a:t>1</a:t>
          </a:r>
        </a:p>
      </dsp:txBody>
      <dsp:txXfrm rot="-5400000">
        <a:off x="0" y="354510"/>
        <a:ext cx="702873" cy="739723"/>
      </dsp:txXfrm>
    </dsp:sp>
    <dsp:sp modelId="{4C278E0A-C22D-4062-8496-66E2B8EF22A9}">
      <dsp:nvSpPr>
        <dsp:cNvPr id="0" name=""/>
        <dsp:cNvSpPr/>
      </dsp:nvSpPr>
      <dsp:spPr>
        <a:xfrm rot="5400000">
          <a:off x="3913000" y="-3168362"/>
          <a:ext cx="1013775" cy="7434030"/>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de-DE" sz="2000" b="1" kern="1200" dirty="0">
              <a:solidFill>
                <a:schemeClr val="bg1">
                  <a:lumMod val="50000"/>
                </a:schemeClr>
              </a:solidFill>
            </a:rPr>
            <a:t>Inhalt</a:t>
          </a:r>
          <a:r>
            <a:rPr lang="de-DE" sz="2000" kern="1200" dirty="0">
              <a:solidFill>
                <a:schemeClr val="bg1">
                  <a:lumMod val="50000"/>
                </a:schemeClr>
              </a:solidFill>
            </a:rPr>
            <a:t> untersuchen (vgl. Inhaltsangabe)</a:t>
          </a:r>
          <a:br>
            <a:rPr lang="de-DE" sz="2000" kern="1200" dirty="0">
              <a:solidFill>
                <a:schemeClr val="bg1">
                  <a:lumMod val="50000"/>
                </a:schemeClr>
              </a:solidFill>
            </a:rPr>
          </a:br>
          <a:r>
            <a:rPr lang="de-DE" sz="1300" kern="1200" dirty="0">
              <a:solidFill>
                <a:schemeClr val="bg1">
                  <a:lumMod val="50000"/>
                </a:schemeClr>
              </a:solidFill>
            </a:rPr>
            <a:t>„</a:t>
          </a:r>
          <a:r>
            <a:rPr lang="de-DE" sz="1300" i="1" kern="1200" dirty="0">
              <a:solidFill>
                <a:schemeClr val="bg1">
                  <a:lumMod val="50000"/>
                </a:schemeClr>
              </a:solidFill>
            </a:rPr>
            <a:t>Herrn K.s Lieblingstier“: Eigenschaften sortieren nach Stärken und Schwächen und Eigenschaften, die sich so oder so interpretieren lassen</a:t>
          </a:r>
          <a:endParaRPr lang="de-DE" sz="1300" kern="1200" dirty="0">
            <a:solidFill>
              <a:schemeClr val="bg1">
                <a:lumMod val="50000"/>
              </a:schemeClr>
            </a:solidFill>
          </a:endParaRPr>
        </a:p>
      </dsp:txBody>
      <dsp:txXfrm rot="-5400000">
        <a:off x="702873" y="91253"/>
        <a:ext cx="7384542" cy="914799"/>
      </dsp:txXfrm>
    </dsp:sp>
    <dsp:sp modelId="{05D1EDF3-B192-4E40-938E-0AC95BA51578}">
      <dsp:nvSpPr>
        <dsp:cNvPr id="0" name=""/>
        <dsp:cNvSpPr/>
      </dsp:nvSpPr>
      <dsp:spPr>
        <a:xfrm rot="5400000">
          <a:off x="-150615" y="1463933"/>
          <a:ext cx="1004104" cy="702873"/>
        </a:xfrm>
        <a:prstGeom prst="chevron">
          <a:avLst/>
        </a:prstGeom>
        <a:solidFill>
          <a:schemeClr val="accent5">
            <a:hueOff val="-3311292"/>
            <a:satOff val="13270"/>
            <a:lumOff val="2876"/>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de-DE" sz="1900" kern="1200" dirty="0"/>
            <a:t>2</a:t>
          </a:r>
        </a:p>
      </dsp:txBody>
      <dsp:txXfrm rot="-5400000">
        <a:off x="1" y="1664755"/>
        <a:ext cx="702873" cy="301231"/>
      </dsp:txXfrm>
    </dsp:sp>
    <dsp:sp modelId="{DCB4579E-2360-445D-B17C-60FD232FFC34}">
      <dsp:nvSpPr>
        <dsp:cNvPr id="0" name=""/>
        <dsp:cNvSpPr/>
      </dsp:nvSpPr>
      <dsp:spPr>
        <a:xfrm rot="5400000">
          <a:off x="4082923" y="-2067488"/>
          <a:ext cx="652667" cy="7434030"/>
        </a:xfrm>
        <a:prstGeom prst="round2SameRect">
          <a:avLst/>
        </a:prstGeom>
        <a:solidFill>
          <a:schemeClr val="lt1">
            <a:alpha val="90000"/>
            <a:hueOff val="0"/>
            <a:satOff val="0"/>
            <a:lumOff val="0"/>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de-DE" sz="2000" b="1" kern="1200" dirty="0"/>
            <a:t>Vergleichsaspekt </a:t>
          </a:r>
          <a:r>
            <a:rPr lang="de-DE" sz="2000" kern="1200" dirty="0"/>
            <a:t> festlegen</a:t>
          </a:r>
          <a:br>
            <a:rPr lang="de-DE" sz="1600" kern="1200" dirty="0"/>
          </a:br>
          <a:r>
            <a:rPr lang="de-DE" sz="1500" i="1" kern="1200" dirty="0"/>
            <a:t>hier: Eigenschaften, die einen positiv auszeichnen</a:t>
          </a:r>
          <a:endParaRPr lang="de-DE" sz="1500" b="1" i="1" kern="1200" dirty="0"/>
        </a:p>
      </dsp:txBody>
      <dsp:txXfrm rot="-5400000">
        <a:off x="692242" y="1355054"/>
        <a:ext cx="7402169" cy="588945"/>
      </dsp:txXfrm>
    </dsp:sp>
    <dsp:sp modelId="{4BE31451-B7C6-4470-8689-3F2D40FE3DF3}">
      <dsp:nvSpPr>
        <dsp:cNvPr id="0" name=""/>
        <dsp:cNvSpPr/>
      </dsp:nvSpPr>
      <dsp:spPr>
        <a:xfrm rot="5400000">
          <a:off x="-150615" y="2324439"/>
          <a:ext cx="1004104" cy="702873"/>
        </a:xfrm>
        <a:prstGeom prst="chevron">
          <a:avLst/>
        </a:prstGeom>
        <a:solidFill>
          <a:schemeClr val="accent5">
            <a:hueOff val="-6622584"/>
            <a:satOff val="26541"/>
            <a:lumOff val="5752"/>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de-DE" sz="1900" kern="1200" dirty="0"/>
            <a:t>3</a:t>
          </a:r>
        </a:p>
      </dsp:txBody>
      <dsp:txXfrm rot="-5400000">
        <a:off x="1" y="2525261"/>
        <a:ext cx="702873" cy="301231"/>
      </dsp:txXfrm>
    </dsp:sp>
    <dsp:sp modelId="{4FF468E0-5CB3-459E-AE78-05258B8F667D}">
      <dsp:nvSpPr>
        <dsp:cNvPr id="0" name=""/>
        <dsp:cNvSpPr/>
      </dsp:nvSpPr>
      <dsp:spPr>
        <a:xfrm rot="5400000">
          <a:off x="4093554" y="-1205611"/>
          <a:ext cx="652667" cy="7434030"/>
        </a:xfrm>
        <a:prstGeom prst="round2SameRect">
          <a:avLst/>
        </a:prstGeom>
        <a:solidFill>
          <a:schemeClr val="lt1">
            <a:alpha val="90000"/>
            <a:hueOff val="0"/>
            <a:satOff val="0"/>
            <a:lumOff val="0"/>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de-DE" sz="2000" kern="1200" dirty="0"/>
            <a:t>Die </a:t>
          </a:r>
          <a:r>
            <a:rPr lang="de-DE" sz="2000" b="1" kern="1200" dirty="0"/>
            <a:t>Bildebene</a:t>
          </a:r>
          <a:r>
            <a:rPr lang="de-DE" sz="2000" kern="1200" dirty="0"/>
            <a:t> auf die </a:t>
          </a:r>
          <a:r>
            <a:rPr lang="de-DE" sz="2000" b="1" kern="1200" dirty="0"/>
            <a:t>Sachebene</a:t>
          </a:r>
          <a:r>
            <a:rPr lang="de-DE" sz="2000" kern="1200" dirty="0"/>
            <a:t> übertragen</a:t>
          </a:r>
          <a:br>
            <a:rPr lang="de-DE" sz="1800" kern="1200" dirty="0"/>
          </a:br>
          <a:r>
            <a:rPr lang="de-DE" sz="1500" i="1" kern="1200" dirty="0">
              <a:sym typeface="Wingdings"/>
            </a:rPr>
            <a:t>hier: Eigenschaften des Elefanten übertragen auf Menschen</a:t>
          </a:r>
          <a:endParaRPr lang="de-DE" sz="1500" b="1" i="1" kern="1200" dirty="0"/>
        </a:p>
      </dsp:txBody>
      <dsp:txXfrm rot="-5400000">
        <a:off x="702873" y="2216931"/>
        <a:ext cx="7402169" cy="588945"/>
      </dsp:txXfrm>
    </dsp:sp>
    <dsp:sp modelId="{DC7AD170-CF33-4F04-8F2A-09213310A2ED}">
      <dsp:nvSpPr>
        <dsp:cNvPr id="0" name=""/>
        <dsp:cNvSpPr/>
      </dsp:nvSpPr>
      <dsp:spPr>
        <a:xfrm rot="5400000">
          <a:off x="-150615" y="3207438"/>
          <a:ext cx="1004104" cy="702873"/>
        </a:xfrm>
        <a:prstGeom prst="chevron">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de-DE" sz="1900" kern="1200" dirty="0"/>
            <a:t>4</a:t>
          </a:r>
        </a:p>
      </dsp:txBody>
      <dsp:txXfrm rot="-5400000">
        <a:off x="1" y="3408260"/>
        <a:ext cx="702873" cy="301231"/>
      </dsp:txXfrm>
    </dsp:sp>
    <dsp:sp modelId="{0C9B5709-A66A-41EC-9BF4-E325F45D8B5A}">
      <dsp:nvSpPr>
        <dsp:cNvPr id="0" name=""/>
        <dsp:cNvSpPr/>
      </dsp:nvSpPr>
      <dsp:spPr>
        <a:xfrm rot="5400000">
          <a:off x="4093554" y="-333858"/>
          <a:ext cx="652667" cy="7434030"/>
        </a:xfrm>
        <a:prstGeom prst="round2Same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de-DE" sz="2000" b="1" kern="1200" dirty="0"/>
            <a:t>Deuten: </a:t>
          </a:r>
          <a:r>
            <a:rPr lang="de-DE" sz="2000" b="0" kern="1200" dirty="0"/>
            <a:t>Rückbindung an Deutungsthese</a:t>
          </a:r>
        </a:p>
      </dsp:txBody>
      <dsp:txXfrm rot="-5400000">
        <a:off x="702873" y="3088684"/>
        <a:ext cx="7402169" cy="5889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D1EDF3-B192-4E40-938E-0AC95BA51578}">
      <dsp:nvSpPr>
        <dsp:cNvPr id="0" name=""/>
        <dsp:cNvSpPr/>
      </dsp:nvSpPr>
      <dsp:spPr>
        <a:xfrm rot="5400000">
          <a:off x="-169068" y="169670"/>
          <a:ext cx="1127124" cy="788987"/>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de-DE" sz="2200" kern="1200" dirty="0"/>
            <a:t>1</a:t>
          </a:r>
        </a:p>
      </dsp:txBody>
      <dsp:txXfrm rot="-5400000">
        <a:off x="1" y="395096"/>
        <a:ext cx="788987" cy="338137"/>
      </dsp:txXfrm>
    </dsp:sp>
    <dsp:sp modelId="{DCB4579E-2360-445D-B17C-60FD232FFC34}">
      <dsp:nvSpPr>
        <dsp:cNvPr id="0" name=""/>
        <dsp:cNvSpPr/>
      </dsp:nvSpPr>
      <dsp:spPr>
        <a:xfrm rot="5400000">
          <a:off x="3068589" y="-2275504"/>
          <a:ext cx="732631" cy="5307012"/>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de-DE" sz="1500" kern="1200" dirty="0"/>
            <a:t>Einzelaspekte </a:t>
          </a:r>
          <a:r>
            <a:rPr lang="de-DE" sz="1500" b="1" kern="1200" dirty="0"/>
            <a:t>untersuchen: </a:t>
          </a:r>
          <a:r>
            <a:rPr lang="de-DE" sz="1500" b="0" kern="1200" dirty="0"/>
            <a:t>Aufbau; Erzählsituation, sprachliche Gestaltung (Wortwahl, Syntax, Stil, Bilder und Motive)</a:t>
          </a:r>
          <a:endParaRPr lang="de-DE" sz="1500" b="1" kern="1200" dirty="0"/>
        </a:p>
      </dsp:txBody>
      <dsp:txXfrm rot="-5400000">
        <a:off x="781399" y="47450"/>
        <a:ext cx="5271248" cy="661103"/>
      </dsp:txXfrm>
    </dsp:sp>
    <dsp:sp modelId="{4BE31451-B7C6-4470-8689-3F2D40FE3DF3}">
      <dsp:nvSpPr>
        <dsp:cNvPr id="0" name=""/>
        <dsp:cNvSpPr/>
      </dsp:nvSpPr>
      <dsp:spPr>
        <a:xfrm rot="5400000">
          <a:off x="-169068" y="1148227"/>
          <a:ext cx="1127124" cy="788987"/>
        </a:xfrm>
        <a:prstGeom prst="chevron">
          <a:avLst/>
        </a:prstGeom>
        <a:solidFill>
          <a:schemeClr val="accent5">
            <a:hueOff val="-3311292"/>
            <a:satOff val="13270"/>
            <a:lumOff val="2876"/>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de-DE" sz="2200" kern="1200" dirty="0"/>
            <a:t>2</a:t>
          </a:r>
        </a:p>
      </dsp:txBody>
      <dsp:txXfrm rot="-5400000">
        <a:off x="1" y="1373653"/>
        <a:ext cx="788987" cy="338137"/>
      </dsp:txXfrm>
    </dsp:sp>
    <dsp:sp modelId="{4FF468E0-5CB3-459E-AE78-05258B8F667D}">
      <dsp:nvSpPr>
        <dsp:cNvPr id="0" name=""/>
        <dsp:cNvSpPr/>
      </dsp:nvSpPr>
      <dsp:spPr>
        <a:xfrm rot="5400000">
          <a:off x="3076178" y="-1308031"/>
          <a:ext cx="732631" cy="5307012"/>
        </a:xfrm>
        <a:prstGeom prst="round2SameRect">
          <a:avLst/>
        </a:prstGeom>
        <a:solidFill>
          <a:schemeClr val="lt1">
            <a:alpha val="90000"/>
            <a:hueOff val="0"/>
            <a:satOff val="0"/>
            <a:lumOff val="0"/>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de-DE" sz="1500" kern="1200" dirty="0"/>
            <a:t>Phänomen </a:t>
          </a:r>
          <a:r>
            <a:rPr lang="de-DE" sz="1500" b="1" kern="1200" dirty="0"/>
            <a:t>beschreiben</a:t>
          </a:r>
        </a:p>
        <a:p>
          <a:pPr marL="114300" lvl="1" indent="-114300" algn="l" defTabSz="666750">
            <a:lnSpc>
              <a:spcPct val="90000"/>
            </a:lnSpc>
            <a:spcBef>
              <a:spcPct val="0"/>
            </a:spcBef>
            <a:spcAft>
              <a:spcPct val="15000"/>
            </a:spcAft>
            <a:buChar char="•"/>
          </a:pPr>
          <a:r>
            <a:rPr lang="de-DE" sz="1500" kern="1200" dirty="0"/>
            <a:t>Mit Fachterminus </a:t>
          </a:r>
          <a:r>
            <a:rPr lang="de-DE" sz="1500" b="1" kern="1200" dirty="0"/>
            <a:t>benennen </a:t>
          </a:r>
          <a:r>
            <a:rPr lang="de-DE" sz="1500" b="0" kern="1200" dirty="0"/>
            <a:t>(z.B. hypotaktischer Satzbau)</a:t>
          </a:r>
          <a:endParaRPr lang="de-DE" sz="1500" b="1" kern="1200" dirty="0"/>
        </a:p>
      </dsp:txBody>
      <dsp:txXfrm rot="-5400000">
        <a:off x="788988" y="1014923"/>
        <a:ext cx="5271248" cy="661103"/>
      </dsp:txXfrm>
    </dsp:sp>
    <dsp:sp modelId="{DC7AD170-CF33-4F04-8F2A-09213310A2ED}">
      <dsp:nvSpPr>
        <dsp:cNvPr id="0" name=""/>
        <dsp:cNvSpPr/>
      </dsp:nvSpPr>
      <dsp:spPr>
        <a:xfrm rot="5400000">
          <a:off x="-169068" y="2126784"/>
          <a:ext cx="1127124" cy="788987"/>
        </a:xfrm>
        <a:prstGeom prst="chevron">
          <a:avLst/>
        </a:prstGeom>
        <a:solidFill>
          <a:schemeClr val="accent5">
            <a:hueOff val="-6622584"/>
            <a:satOff val="26541"/>
            <a:lumOff val="5752"/>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de-DE" sz="2200" kern="1200" dirty="0"/>
            <a:t>3</a:t>
          </a:r>
        </a:p>
      </dsp:txBody>
      <dsp:txXfrm rot="-5400000">
        <a:off x="1" y="2352210"/>
        <a:ext cx="788987" cy="338137"/>
      </dsp:txXfrm>
    </dsp:sp>
    <dsp:sp modelId="{0C9B5709-A66A-41EC-9BF4-E325F45D8B5A}">
      <dsp:nvSpPr>
        <dsp:cNvPr id="0" name=""/>
        <dsp:cNvSpPr/>
      </dsp:nvSpPr>
      <dsp:spPr>
        <a:xfrm rot="5400000">
          <a:off x="3076178" y="-329474"/>
          <a:ext cx="732631" cy="5307012"/>
        </a:xfrm>
        <a:prstGeom prst="round2SameRect">
          <a:avLst/>
        </a:prstGeom>
        <a:solidFill>
          <a:schemeClr val="lt1">
            <a:alpha val="90000"/>
            <a:hueOff val="0"/>
            <a:satOff val="0"/>
            <a:lumOff val="0"/>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de-DE" sz="1500" b="0" kern="1200" dirty="0"/>
            <a:t>Fundstelle(n) am Text </a:t>
          </a:r>
          <a:r>
            <a:rPr lang="de-DE" sz="1500" b="1" kern="1200" dirty="0"/>
            <a:t>belegen</a:t>
          </a:r>
        </a:p>
      </dsp:txBody>
      <dsp:txXfrm rot="-5400000">
        <a:off x="788988" y="1993480"/>
        <a:ext cx="5271248" cy="661103"/>
      </dsp:txXfrm>
    </dsp:sp>
    <dsp:sp modelId="{CE13ED7C-E155-465F-8593-7E326E705764}">
      <dsp:nvSpPr>
        <dsp:cNvPr id="0" name=""/>
        <dsp:cNvSpPr/>
      </dsp:nvSpPr>
      <dsp:spPr>
        <a:xfrm rot="5400000">
          <a:off x="-169068" y="3105342"/>
          <a:ext cx="1127124" cy="788987"/>
        </a:xfrm>
        <a:prstGeom prst="chevron">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de-DE" sz="2200" b="1" kern="1200" dirty="0"/>
            <a:t>4</a:t>
          </a:r>
        </a:p>
      </dsp:txBody>
      <dsp:txXfrm rot="-5400000">
        <a:off x="1" y="3330768"/>
        <a:ext cx="788987" cy="338137"/>
      </dsp:txXfrm>
    </dsp:sp>
    <dsp:sp modelId="{F43CA485-8F07-42BB-AADC-95E5B68DBAB8}">
      <dsp:nvSpPr>
        <dsp:cNvPr id="0" name=""/>
        <dsp:cNvSpPr/>
      </dsp:nvSpPr>
      <dsp:spPr>
        <a:xfrm rot="5400000">
          <a:off x="3076178" y="665135"/>
          <a:ext cx="732631" cy="5307012"/>
        </a:xfrm>
        <a:prstGeom prst="round2Same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de-DE" sz="1500" b="1" kern="1200" dirty="0"/>
            <a:t>Deuten</a:t>
          </a:r>
          <a:r>
            <a:rPr lang="de-DE" sz="1500" b="0" kern="1200" dirty="0"/>
            <a:t>: Funktion bzw. Wirkung benennen</a:t>
          </a:r>
        </a:p>
        <a:p>
          <a:pPr marL="114300" lvl="1" indent="-114300" algn="l" defTabSz="666750">
            <a:lnSpc>
              <a:spcPct val="90000"/>
            </a:lnSpc>
            <a:spcBef>
              <a:spcPct val="0"/>
            </a:spcBef>
            <a:spcAft>
              <a:spcPct val="15000"/>
            </a:spcAft>
            <a:buChar char="•"/>
          </a:pPr>
          <a:r>
            <a:rPr lang="de-DE" sz="1500" b="0" kern="1200" dirty="0"/>
            <a:t>Rückbindung an Gesamtaussage (Deutungsthese) </a:t>
          </a:r>
        </a:p>
      </dsp:txBody>
      <dsp:txXfrm rot="-5400000">
        <a:off x="788988" y="2988089"/>
        <a:ext cx="5271248" cy="6611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D1EDF3-B192-4E40-938E-0AC95BA51578}">
      <dsp:nvSpPr>
        <dsp:cNvPr id="0" name=""/>
        <dsp:cNvSpPr/>
      </dsp:nvSpPr>
      <dsp:spPr>
        <a:xfrm rot="5400000">
          <a:off x="-190097" y="192568"/>
          <a:ext cx="1267313" cy="887119"/>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de-DE" sz="2400" kern="1200" dirty="0"/>
            <a:t>1</a:t>
          </a:r>
        </a:p>
      </dsp:txBody>
      <dsp:txXfrm rot="-5400000">
        <a:off x="1" y="446031"/>
        <a:ext cx="887119" cy="380194"/>
      </dsp:txXfrm>
    </dsp:sp>
    <dsp:sp modelId="{DCB4579E-2360-445D-B17C-60FD232FFC34}">
      <dsp:nvSpPr>
        <dsp:cNvPr id="0" name=""/>
        <dsp:cNvSpPr/>
      </dsp:nvSpPr>
      <dsp:spPr>
        <a:xfrm rot="5400000">
          <a:off x="1420786" y="-521444"/>
          <a:ext cx="823753" cy="1896512"/>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de-DE" sz="1000" kern="1200" dirty="0"/>
            <a:t>Einzelaspekte </a:t>
          </a:r>
          <a:r>
            <a:rPr lang="de-DE" sz="1000" b="1" kern="1200" dirty="0"/>
            <a:t>untersuchen: </a:t>
          </a:r>
          <a:r>
            <a:rPr lang="de-DE" sz="1000" b="0" kern="1200" dirty="0"/>
            <a:t>Aufbau; Erzählsituation, sprachliche Gestaltung (Wortwahl, Syntax, Stil, Bilder und Motive)</a:t>
          </a:r>
          <a:endParaRPr lang="de-DE" sz="1000" b="1" kern="1200" dirty="0"/>
        </a:p>
      </dsp:txBody>
      <dsp:txXfrm rot="-5400000">
        <a:off x="884407" y="55147"/>
        <a:ext cx="1856300" cy="743329"/>
      </dsp:txXfrm>
    </dsp:sp>
    <dsp:sp modelId="{4BE31451-B7C6-4470-8689-3F2D40FE3DF3}">
      <dsp:nvSpPr>
        <dsp:cNvPr id="0" name=""/>
        <dsp:cNvSpPr/>
      </dsp:nvSpPr>
      <dsp:spPr>
        <a:xfrm rot="5400000">
          <a:off x="-190097" y="1256648"/>
          <a:ext cx="1267313" cy="887119"/>
        </a:xfrm>
        <a:prstGeom prst="chevron">
          <a:avLst/>
        </a:prstGeom>
        <a:solidFill>
          <a:schemeClr val="accent5">
            <a:hueOff val="-3311292"/>
            <a:satOff val="13270"/>
            <a:lumOff val="2876"/>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de-DE" sz="2400" kern="1200" dirty="0"/>
            <a:t>2</a:t>
          </a:r>
        </a:p>
      </dsp:txBody>
      <dsp:txXfrm rot="-5400000">
        <a:off x="1" y="1510111"/>
        <a:ext cx="887119" cy="380194"/>
      </dsp:txXfrm>
    </dsp:sp>
    <dsp:sp modelId="{4FF468E0-5CB3-459E-AE78-05258B8F667D}">
      <dsp:nvSpPr>
        <dsp:cNvPr id="0" name=""/>
        <dsp:cNvSpPr/>
      </dsp:nvSpPr>
      <dsp:spPr>
        <a:xfrm rot="5400000">
          <a:off x="1423498" y="530172"/>
          <a:ext cx="823753" cy="1896512"/>
        </a:xfrm>
        <a:prstGeom prst="round2SameRect">
          <a:avLst/>
        </a:prstGeom>
        <a:solidFill>
          <a:schemeClr val="lt1">
            <a:alpha val="90000"/>
            <a:hueOff val="0"/>
            <a:satOff val="0"/>
            <a:lumOff val="0"/>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de-DE" sz="1000" kern="1200" dirty="0"/>
            <a:t>Phänomen </a:t>
          </a:r>
          <a:r>
            <a:rPr lang="de-DE" sz="1000" b="1" kern="1200" dirty="0"/>
            <a:t>beschreiben</a:t>
          </a:r>
        </a:p>
        <a:p>
          <a:pPr marL="57150" lvl="1" indent="-57150" algn="l" defTabSz="444500">
            <a:lnSpc>
              <a:spcPct val="90000"/>
            </a:lnSpc>
            <a:spcBef>
              <a:spcPct val="0"/>
            </a:spcBef>
            <a:spcAft>
              <a:spcPct val="15000"/>
            </a:spcAft>
            <a:buChar char="•"/>
          </a:pPr>
          <a:r>
            <a:rPr lang="de-DE" sz="1000" kern="1200" dirty="0"/>
            <a:t>Mit Fachterminus </a:t>
          </a:r>
          <a:r>
            <a:rPr lang="de-DE" sz="1000" b="1" kern="1200" dirty="0"/>
            <a:t>benennen </a:t>
          </a:r>
          <a:r>
            <a:rPr lang="de-DE" sz="1000" b="0" kern="1200" dirty="0"/>
            <a:t>(z.B. hypotaktischer Satzbau)</a:t>
          </a:r>
          <a:endParaRPr lang="de-DE" sz="1000" b="1" kern="1200" dirty="0"/>
        </a:p>
      </dsp:txBody>
      <dsp:txXfrm rot="-5400000">
        <a:off x="887119" y="1106763"/>
        <a:ext cx="1856300" cy="743329"/>
      </dsp:txXfrm>
    </dsp:sp>
    <dsp:sp modelId="{DC7AD170-CF33-4F04-8F2A-09213310A2ED}">
      <dsp:nvSpPr>
        <dsp:cNvPr id="0" name=""/>
        <dsp:cNvSpPr/>
      </dsp:nvSpPr>
      <dsp:spPr>
        <a:xfrm rot="5400000">
          <a:off x="-190097" y="2320728"/>
          <a:ext cx="1267313" cy="887119"/>
        </a:xfrm>
        <a:prstGeom prst="chevron">
          <a:avLst/>
        </a:prstGeom>
        <a:solidFill>
          <a:schemeClr val="accent5">
            <a:hueOff val="-6622584"/>
            <a:satOff val="26541"/>
            <a:lumOff val="5752"/>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de-DE" sz="2400" kern="1200" dirty="0"/>
            <a:t>3</a:t>
          </a:r>
        </a:p>
      </dsp:txBody>
      <dsp:txXfrm rot="-5400000">
        <a:off x="1" y="2574191"/>
        <a:ext cx="887119" cy="380194"/>
      </dsp:txXfrm>
    </dsp:sp>
    <dsp:sp modelId="{0C9B5709-A66A-41EC-9BF4-E325F45D8B5A}">
      <dsp:nvSpPr>
        <dsp:cNvPr id="0" name=""/>
        <dsp:cNvSpPr/>
      </dsp:nvSpPr>
      <dsp:spPr>
        <a:xfrm rot="5400000">
          <a:off x="1423498" y="1594251"/>
          <a:ext cx="823753" cy="1896512"/>
        </a:xfrm>
        <a:prstGeom prst="round2SameRect">
          <a:avLst/>
        </a:prstGeom>
        <a:solidFill>
          <a:schemeClr val="lt1">
            <a:alpha val="90000"/>
            <a:hueOff val="0"/>
            <a:satOff val="0"/>
            <a:lumOff val="0"/>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de-DE" sz="1000" b="0" kern="1200" dirty="0"/>
            <a:t>Fundstelle(n) am Text </a:t>
          </a:r>
          <a:r>
            <a:rPr lang="de-DE" sz="1000" b="1" kern="1200" dirty="0"/>
            <a:t>belegen</a:t>
          </a:r>
        </a:p>
      </dsp:txBody>
      <dsp:txXfrm rot="-5400000">
        <a:off x="887119" y="2170842"/>
        <a:ext cx="1856300" cy="743329"/>
      </dsp:txXfrm>
    </dsp:sp>
    <dsp:sp modelId="{CE13ED7C-E155-465F-8593-7E326E705764}">
      <dsp:nvSpPr>
        <dsp:cNvPr id="0" name=""/>
        <dsp:cNvSpPr/>
      </dsp:nvSpPr>
      <dsp:spPr>
        <a:xfrm rot="5400000">
          <a:off x="-190097" y="3384807"/>
          <a:ext cx="1267313" cy="887119"/>
        </a:xfrm>
        <a:prstGeom prst="chevron">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de-DE" sz="2400" b="1" kern="1200" dirty="0"/>
            <a:t>4</a:t>
          </a:r>
        </a:p>
      </dsp:txBody>
      <dsp:txXfrm rot="-5400000">
        <a:off x="1" y="3638270"/>
        <a:ext cx="887119" cy="380194"/>
      </dsp:txXfrm>
    </dsp:sp>
    <dsp:sp modelId="{F43CA485-8F07-42BB-AADC-95E5B68DBAB8}">
      <dsp:nvSpPr>
        <dsp:cNvPr id="0" name=""/>
        <dsp:cNvSpPr/>
      </dsp:nvSpPr>
      <dsp:spPr>
        <a:xfrm rot="5400000">
          <a:off x="1423498" y="2676379"/>
          <a:ext cx="823753" cy="1896512"/>
        </a:xfrm>
        <a:prstGeom prst="round2Same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de-DE" sz="1000" b="1" kern="1200" dirty="0"/>
            <a:t>Deuten</a:t>
          </a:r>
          <a:r>
            <a:rPr lang="de-DE" sz="1000" b="0" kern="1200" dirty="0"/>
            <a:t>: Funktion bzw. Wirkung benennen</a:t>
          </a:r>
        </a:p>
        <a:p>
          <a:pPr marL="57150" lvl="1" indent="-57150" algn="l" defTabSz="444500">
            <a:lnSpc>
              <a:spcPct val="90000"/>
            </a:lnSpc>
            <a:spcBef>
              <a:spcPct val="0"/>
            </a:spcBef>
            <a:spcAft>
              <a:spcPct val="15000"/>
            </a:spcAft>
            <a:buChar char="•"/>
          </a:pPr>
          <a:r>
            <a:rPr lang="de-DE" sz="1000" b="0" kern="1200" dirty="0"/>
            <a:t>Rückbindung an Gesamtaussage (Deutungsthese) </a:t>
          </a:r>
        </a:p>
      </dsp:txBody>
      <dsp:txXfrm rot="-5400000">
        <a:off x="887119" y="3252970"/>
        <a:ext cx="1856300" cy="74332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0B9F2A-8B4C-4FE8-A9DD-C46C9F5D017C}" type="datetimeFigureOut">
              <a:rPr lang="de-DE" smtClean="0"/>
              <a:t>19.10.2020</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3D3D9F-F074-487B-AC4C-FDB0C49C1567}" type="slidenum">
              <a:rPr lang="de-DE" smtClean="0"/>
              <a:t>‹Nr.›</a:t>
            </a:fld>
            <a:endParaRPr lang="de-DE"/>
          </a:p>
        </p:txBody>
      </p:sp>
    </p:spTree>
    <p:extLst>
      <p:ext uri="{BB962C8B-B14F-4D97-AF65-F5344CB8AC3E}">
        <p14:creationId xmlns:p14="http://schemas.microsoft.com/office/powerpoint/2010/main" val="105489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23D3D9F-F074-487B-AC4C-FDB0C49C1567}" type="slidenum">
              <a:rPr lang="de-DE" smtClean="0"/>
              <a:t>10</a:t>
            </a:fld>
            <a:endParaRPr lang="de-DE"/>
          </a:p>
        </p:txBody>
      </p:sp>
    </p:spTree>
    <p:extLst>
      <p:ext uri="{BB962C8B-B14F-4D97-AF65-F5344CB8AC3E}">
        <p14:creationId xmlns:p14="http://schemas.microsoft.com/office/powerpoint/2010/main" val="2349478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23D3D9F-F074-487B-AC4C-FDB0C49C1567}" type="slidenum">
              <a:rPr lang="de-DE" smtClean="0"/>
              <a:t>11</a:t>
            </a:fld>
            <a:endParaRPr lang="de-DE"/>
          </a:p>
        </p:txBody>
      </p:sp>
    </p:spTree>
    <p:extLst>
      <p:ext uri="{BB962C8B-B14F-4D97-AF65-F5344CB8AC3E}">
        <p14:creationId xmlns:p14="http://schemas.microsoft.com/office/powerpoint/2010/main" val="2349478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96E35B5A-F678-4C3B-A0D3-D82874CD829C}" type="datetime1">
              <a:rPr lang="de-DE" smtClean="0"/>
              <a:t>19.10.2020</a:t>
            </a:fld>
            <a:endParaRPr lang="de-DE"/>
          </a:p>
        </p:txBody>
      </p:sp>
      <p:sp>
        <p:nvSpPr>
          <p:cNvPr id="5" name="Fußzeilenplatzhalter 4"/>
          <p:cNvSpPr>
            <a:spLocks noGrp="1"/>
          </p:cNvSpPr>
          <p:nvPr>
            <p:ph type="ftr" sz="quarter" idx="11"/>
          </p:nvPr>
        </p:nvSpPr>
        <p:spPr/>
        <p:txBody>
          <a:bodyPr/>
          <a:lstStyle/>
          <a:p>
            <a:r>
              <a:rPr lang="de-DE"/>
              <a:t>Landesbildungsserver Baden-Württemberg, Fachredaktion Deutsch, www.deutsch-bw.de</a:t>
            </a:r>
          </a:p>
        </p:txBody>
      </p:sp>
      <p:sp>
        <p:nvSpPr>
          <p:cNvPr id="6" name="Foliennummernplatzhalter 5"/>
          <p:cNvSpPr>
            <a:spLocks noGrp="1"/>
          </p:cNvSpPr>
          <p:nvPr>
            <p:ph type="sldNum" sz="quarter" idx="12"/>
          </p:nvPr>
        </p:nvSpPr>
        <p:spPr/>
        <p:txBody>
          <a:bodyPr/>
          <a:lstStyle/>
          <a:p>
            <a:fld id="{CF12F773-D56A-46CF-9943-25DAA3A110CE}" type="slidenum">
              <a:rPr lang="de-DE" smtClean="0"/>
              <a:t>‹Nr.›</a:t>
            </a:fld>
            <a:endParaRPr lang="de-DE"/>
          </a:p>
        </p:txBody>
      </p:sp>
    </p:spTree>
    <p:extLst>
      <p:ext uri="{BB962C8B-B14F-4D97-AF65-F5344CB8AC3E}">
        <p14:creationId xmlns:p14="http://schemas.microsoft.com/office/powerpoint/2010/main" val="387083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9B3BAAA-3863-4E55-82E1-6BB1D5033AB5}" type="datetime1">
              <a:rPr lang="de-DE" smtClean="0"/>
              <a:t>19.10.2020</a:t>
            </a:fld>
            <a:endParaRPr lang="de-DE"/>
          </a:p>
        </p:txBody>
      </p:sp>
      <p:sp>
        <p:nvSpPr>
          <p:cNvPr id="5" name="Fußzeilenplatzhalter 4"/>
          <p:cNvSpPr>
            <a:spLocks noGrp="1"/>
          </p:cNvSpPr>
          <p:nvPr>
            <p:ph type="ftr" sz="quarter" idx="11"/>
          </p:nvPr>
        </p:nvSpPr>
        <p:spPr/>
        <p:txBody>
          <a:bodyPr/>
          <a:lstStyle/>
          <a:p>
            <a:r>
              <a:rPr lang="de-DE"/>
              <a:t>Landesbildungsserver Baden-Württemberg, Fachredaktion Deutsch, www.deutsch-bw.de</a:t>
            </a:r>
          </a:p>
        </p:txBody>
      </p:sp>
      <p:sp>
        <p:nvSpPr>
          <p:cNvPr id="6" name="Foliennummernplatzhalter 5"/>
          <p:cNvSpPr>
            <a:spLocks noGrp="1"/>
          </p:cNvSpPr>
          <p:nvPr>
            <p:ph type="sldNum" sz="quarter" idx="12"/>
          </p:nvPr>
        </p:nvSpPr>
        <p:spPr/>
        <p:txBody>
          <a:bodyPr/>
          <a:lstStyle/>
          <a:p>
            <a:fld id="{CF12F773-D56A-46CF-9943-25DAA3A110CE}" type="slidenum">
              <a:rPr lang="de-DE" smtClean="0"/>
              <a:t>‹Nr.›</a:t>
            </a:fld>
            <a:endParaRPr lang="de-DE"/>
          </a:p>
        </p:txBody>
      </p:sp>
    </p:spTree>
    <p:extLst>
      <p:ext uri="{BB962C8B-B14F-4D97-AF65-F5344CB8AC3E}">
        <p14:creationId xmlns:p14="http://schemas.microsoft.com/office/powerpoint/2010/main" val="2130698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CD8A85E9-4ABA-4ED8-B947-7E7936A4863D}" type="datetime1">
              <a:rPr lang="de-DE" smtClean="0"/>
              <a:t>19.10.2020</a:t>
            </a:fld>
            <a:endParaRPr lang="de-DE"/>
          </a:p>
        </p:txBody>
      </p:sp>
      <p:sp>
        <p:nvSpPr>
          <p:cNvPr id="5" name="Fußzeilenplatzhalter 4"/>
          <p:cNvSpPr>
            <a:spLocks noGrp="1"/>
          </p:cNvSpPr>
          <p:nvPr>
            <p:ph type="ftr" sz="quarter" idx="11"/>
          </p:nvPr>
        </p:nvSpPr>
        <p:spPr/>
        <p:txBody>
          <a:bodyPr/>
          <a:lstStyle/>
          <a:p>
            <a:r>
              <a:rPr lang="de-DE"/>
              <a:t>Landesbildungsserver Baden-Württemberg, Fachredaktion Deutsch, www.deutsch-bw.de</a:t>
            </a:r>
          </a:p>
        </p:txBody>
      </p:sp>
      <p:sp>
        <p:nvSpPr>
          <p:cNvPr id="6" name="Foliennummernplatzhalter 5"/>
          <p:cNvSpPr>
            <a:spLocks noGrp="1"/>
          </p:cNvSpPr>
          <p:nvPr>
            <p:ph type="sldNum" sz="quarter" idx="12"/>
          </p:nvPr>
        </p:nvSpPr>
        <p:spPr/>
        <p:txBody>
          <a:bodyPr/>
          <a:lstStyle/>
          <a:p>
            <a:fld id="{CF12F773-D56A-46CF-9943-25DAA3A110CE}" type="slidenum">
              <a:rPr lang="de-DE" smtClean="0"/>
              <a:t>‹Nr.›</a:t>
            </a:fld>
            <a:endParaRPr lang="de-DE"/>
          </a:p>
        </p:txBody>
      </p:sp>
    </p:spTree>
    <p:extLst>
      <p:ext uri="{BB962C8B-B14F-4D97-AF65-F5344CB8AC3E}">
        <p14:creationId xmlns:p14="http://schemas.microsoft.com/office/powerpoint/2010/main" val="2738790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BB5F294F-E342-4B54-98B0-D2104AA5C5BE}" type="datetime1">
              <a:rPr lang="de-DE" smtClean="0"/>
              <a:t>19.10.2020</a:t>
            </a:fld>
            <a:endParaRPr lang="de-DE"/>
          </a:p>
        </p:txBody>
      </p:sp>
      <p:sp>
        <p:nvSpPr>
          <p:cNvPr id="5" name="Fußzeilenplatzhalter 4"/>
          <p:cNvSpPr>
            <a:spLocks noGrp="1"/>
          </p:cNvSpPr>
          <p:nvPr>
            <p:ph type="ftr" sz="quarter" idx="11"/>
          </p:nvPr>
        </p:nvSpPr>
        <p:spPr/>
        <p:txBody>
          <a:bodyPr/>
          <a:lstStyle/>
          <a:p>
            <a:r>
              <a:rPr lang="de-DE"/>
              <a:t>Landesbildungsserver Baden-Württemberg, Fachredaktion Deutsch, www.deutsch-bw.de</a:t>
            </a:r>
          </a:p>
        </p:txBody>
      </p:sp>
      <p:sp>
        <p:nvSpPr>
          <p:cNvPr id="6" name="Foliennummernplatzhalter 5"/>
          <p:cNvSpPr>
            <a:spLocks noGrp="1"/>
          </p:cNvSpPr>
          <p:nvPr>
            <p:ph type="sldNum" sz="quarter" idx="12"/>
          </p:nvPr>
        </p:nvSpPr>
        <p:spPr/>
        <p:txBody>
          <a:bodyPr/>
          <a:lstStyle/>
          <a:p>
            <a:fld id="{CF12F773-D56A-46CF-9943-25DAA3A110CE}" type="slidenum">
              <a:rPr lang="de-DE" smtClean="0"/>
              <a:t>‹Nr.›</a:t>
            </a:fld>
            <a:endParaRPr lang="de-DE"/>
          </a:p>
        </p:txBody>
      </p:sp>
    </p:spTree>
    <p:extLst>
      <p:ext uri="{BB962C8B-B14F-4D97-AF65-F5344CB8AC3E}">
        <p14:creationId xmlns:p14="http://schemas.microsoft.com/office/powerpoint/2010/main" val="123340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E31033B9-4BCC-4482-9F45-5D076D0774AB}" type="datetime1">
              <a:rPr lang="de-DE" smtClean="0"/>
              <a:t>19.10.2020</a:t>
            </a:fld>
            <a:endParaRPr lang="de-DE"/>
          </a:p>
        </p:txBody>
      </p:sp>
      <p:sp>
        <p:nvSpPr>
          <p:cNvPr id="5" name="Fußzeilenplatzhalter 4"/>
          <p:cNvSpPr>
            <a:spLocks noGrp="1"/>
          </p:cNvSpPr>
          <p:nvPr>
            <p:ph type="ftr" sz="quarter" idx="11"/>
          </p:nvPr>
        </p:nvSpPr>
        <p:spPr/>
        <p:txBody>
          <a:bodyPr/>
          <a:lstStyle/>
          <a:p>
            <a:r>
              <a:rPr lang="de-DE"/>
              <a:t>Landesbildungsserver Baden-Württemberg, Fachredaktion Deutsch, www.deutsch-bw.de</a:t>
            </a:r>
          </a:p>
        </p:txBody>
      </p:sp>
      <p:sp>
        <p:nvSpPr>
          <p:cNvPr id="6" name="Foliennummernplatzhalter 5"/>
          <p:cNvSpPr>
            <a:spLocks noGrp="1"/>
          </p:cNvSpPr>
          <p:nvPr>
            <p:ph type="sldNum" sz="quarter" idx="12"/>
          </p:nvPr>
        </p:nvSpPr>
        <p:spPr/>
        <p:txBody>
          <a:bodyPr/>
          <a:lstStyle/>
          <a:p>
            <a:fld id="{CF12F773-D56A-46CF-9943-25DAA3A110CE}" type="slidenum">
              <a:rPr lang="de-DE" smtClean="0"/>
              <a:t>‹Nr.›</a:t>
            </a:fld>
            <a:endParaRPr lang="de-DE"/>
          </a:p>
        </p:txBody>
      </p:sp>
    </p:spTree>
    <p:extLst>
      <p:ext uri="{BB962C8B-B14F-4D97-AF65-F5344CB8AC3E}">
        <p14:creationId xmlns:p14="http://schemas.microsoft.com/office/powerpoint/2010/main" val="959410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BA43EA89-7C24-4E0D-9F4F-46B4093C789B}" type="datetime1">
              <a:rPr lang="de-DE" smtClean="0"/>
              <a:t>19.10.2020</a:t>
            </a:fld>
            <a:endParaRPr lang="de-DE"/>
          </a:p>
        </p:txBody>
      </p:sp>
      <p:sp>
        <p:nvSpPr>
          <p:cNvPr id="6" name="Fußzeilenplatzhalter 5"/>
          <p:cNvSpPr>
            <a:spLocks noGrp="1"/>
          </p:cNvSpPr>
          <p:nvPr>
            <p:ph type="ftr" sz="quarter" idx="11"/>
          </p:nvPr>
        </p:nvSpPr>
        <p:spPr/>
        <p:txBody>
          <a:bodyPr/>
          <a:lstStyle/>
          <a:p>
            <a:r>
              <a:rPr lang="de-DE"/>
              <a:t>Landesbildungsserver Baden-Württemberg, Fachredaktion Deutsch, www.deutsch-bw.de</a:t>
            </a:r>
          </a:p>
        </p:txBody>
      </p:sp>
      <p:sp>
        <p:nvSpPr>
          <p:cNvPr id="7" name="Foliennummernplatzhalter 6"/>
          <p:cNvSpPr>
            <a:spLocks noGrp="1"/>
          </p:cNvSpPr>
          <p:nvPr>
            <p:ph type="sldNum" sz="quarter" idx="12"/>
          </p:nvPr>
        </p:nvSpPr>
        <p:spPr/>
        <p:txBody>
          <a:bodyPr/>
          <a:lstStyle/>
          <a:p>
            <a:fld id="{CF12F773-D56A-46CF-9943-25DAA3A110CE}" type="slidenum">
              <a:rPr lang="de-DE" smtClean="0"/>
              <a:t>‹Nr.›</a:t>
            </a:fld>
            <a:endParaRPr lang="de-DE"/>
          </a:p>
        </p:txBody>
      </p:sp>
    </p:spTree>
    <p:extLst>
      <p:ext uri="{BB962C8B-B14F-4D97-AF65-F5344CB8AC3E}">
        <p14:creationId xmlns:p14="http://schemas.microsoft.com/office/powerpoint/2010/main" val="1069332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9A94EF2F-7F40-4CD9-B71B-76597B9BC8E1}" type="datetime1">
              <a:rPr lang="de-DE" smtClean="0"/>
              <a:t>19.10.2020</a:t>
            </a:fld>
            <a:endParaRPr lang="de-DE"/>
          </a:p>
        </p:txBody>
      </p:sp>
      <p:sp>
        <p:nvSpPr>
          <p:cNvPr id="8" name="Fußzeilenplatzhalter 7"/>
          <p:cNvSpPr>
            <a:spLocks noGrp="1"/>
          </p:cNvSpPr>
          <p:nvPr>
            <p:ph type="ftr" sz="quarter" idx="11"/>
          </p:nvPr>
        </p:nvSpPr>
        <p:spPr/>
        <p:txBody>
          <a:bodyPr/>
          <a:lstStyle/>
          <a:p>
            <a:r>
              <a:rPr lang="de-DE"/>
              <a:t>Landesbildungsserver Baden-Württemberg, Fachredaktion Deutsch, www.deutsch-bw.de</a:t>
            </a:r>
          </a:p>
        </p:txBody>
      </p:sp>
      <p:sp>
        <p:nvSpPr>
          <p:cNvPr id="9" name="Foliennummernplatzhalter 8"/>
          <p:cNvSpPr>
            <a:spLocks noGrp="1"/>
          </p:cNvSpPr>
          <p:nvPr>
            <p:ph type="sldNum" sz="quarter" idx="12"/>
          </p:nvPr>
        </p:nvSpPr>
        <p:spPr/>
        <p:txBody>
          <a:bodyPr/>
          <a:lstStyle/>
          <a:p>
            <a:fld id="{CF12F773-D56A-46CF-9943-25DAA3A110CE}" type="slidenum">
              <a:rPr lang="de-DE" smtClean="0"/>
              <a:t>‹Nr.›</a:t>
            </a:fld>
            <a:endParaRPr lang="de-DE"/>
          </a:p>
        </p:txBody>
      </p:sp>
    </p:spTree>
    <p:extLst>
      <p:ext uri="{BB962C8B-B14F-4D97-AF65-F5344CB8AC3E}">
        <p14:creationId xmlns:p14="http://schemas.microsoft.com/office/powerpoint/2010/main" val="2314985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1BD57340-0705-4208-810B-E8A8A6BDE6CD}" type="datetime1">
              <a:rPr lang="de-DE" smtClean="0"/>
              <a:t>19.10.2020</a:t>
            </a:fld>
            <a:endParaRPr lang="de-DE"/>
          </a:p>
        </p:txBody>
      </p:sp>
      <p:sp>
        <p:nvSpPr>
          <p:cNvPr id="4" name="Fußzeilenplatzhalter 3"/>
          <p:cNvSpPr>
            <a:spLocks noGrp="1"/>
          </p:cNvSpPr>
          <p:nvPr>
            <p:ph type="ftr" sz="quarter" idx="11"/>
          </p:nvPr>
        </p:nvSpPr>
        <p:spPr/>
        <p:txBody>
          <a:bodyPr/>
          <a:lstStyle/>
          <a:p>
            <a:r>
              <a:rPr lang="de-DE"/>
              <a:t>Landesbildungsserver Baden-Württemberg, Fachredaktion Deutsch, www.deutsch-bw.de</a:t>
            </a:r>
          </a:p>
        </p:txBody>
      </p:sp>
      <p:sp>
        <p:nvSpPr>
          <p:cNvPr id="5" name="Foliennummernplatzhalter 4"/>
          <p:cNvSpPr>
            <a:spLocks noGrp="1"/>
          </p:cNvSpPr>
          <p:nvPr>
            <p:ph type="sldNum" sz="quarter" idx="12"/>
          </p:nvPr>
        </p:nvSpPr>
        <p:spPr/>
        <p:txBody>
          <a:bodyPr/>
          <a:lstStyle/>
          <a:p>
            <a:fld id="{CF12F773-D56A-46CF-9943-25DAA3A110CE}" type="slidenum">
              <a:rPr lang="de-DE" smtClean="0"/>
              <a:t>‹Nr.›</a:t>
            </a:fld>
            <a:endParaRPr lang="de-DE"/>
          </a:p>
        </p:txBody>
      </p:sp>
    </p:spTree>
    <p:extLst>
      <p:ext uri="{BB962C8B-B14F-4D97-AF65-F5344CB8AC3E}">
        <p14:creationId xmlns:p14="http://schemas.microsoft.com/office/powerpoint/2010/main" val="1895057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5AE05500-CBA8-4050-AD3C-41C25E883155}" type="datetime1">
              <a:rPr lang="de-DE" smtClean="0"/>
              <a:t>19.10.2020</a:t>
            </a:fld>
            <a:endParaRPr lang="de-DE"/>
          </a:p>
        </p:txBody>
      </p:sp>
      <p:sp>
        <p:nvSpPr>
          <p:cNvPr id="3" name="Fußzeilenplatzhalter 2"/>
          <p:cNvSpPr>
            <a:spLocks noGrp="1"/>
          </p:cNvSpPr>
          <p:nvPr>
            <p:ph type="ftr" sz="quarter" idx="11"/>
          </p:nvPr>
        </p:nvSpPr>
        <p:spPr/>
        <p:txBody>
          <a:bodyPr/>
          <a:lstStyle/>
          <a:p>
            <a:r>
              <a:rPr lang="de-DE"/>
              <a:t>Landesbildungsserver Baden-Württemberg, Fachredaktion Deutsch, www.deutsch-bw.de</a:t>
            </a:r>
          </a:p>
        </p:txBody>
      </p:sp>
      <p:sp>
        <p:nvSpPr>
          <p:cNvPr id="4" name="Foliennummernplatzhalter 3"/>
          <p:cNvSpPr>
            <a:spLocks noGrp="1"/>
          </p:cNvSpPr>
          <p:nvPr>
            <p:ph type="sldNum" sz="quarter" idx="12"/>
          </p:nvPr>
        </p:nvSpPr>
        <p:spPr/>
        <p:txBody>
          <a:bodyPr/>
          <a:lstStyle/>
          <a:p>
            <a:fld id="{CF12F773-D56A-46CF-9943-25DAA3A110CE}" type="slidenum">
              <a:rPr lang="de-DE" smtClean="0"/>
              <a:t>‹Nr.›</a:t>
            </a:fld>
            <a:endParaRPr lang="de-DE"/>
          </a:p>
        </p:txBody>
      </p:sp>
    </p:spTree>
    <p:extLst>
      <p:ext uri="{BB962C8B-B14F-4D97-AF65-F5344CB8AC3E}">
        <p14:creationId xmlns:p14="http://schemas.microsoft.com/office/powerpoint/2010/main" val="3263006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24F88756-4E48-4FD0-AE3E-2E7867045012}" type="datetime1">
              <a:rPr lang="de-DE" smtClean="0"/>
              <a:t>19.10.2020</a:t>
            </a:fld>
            <a:endParaRPr lang="de-DE"/>
          </a:p>
        </p:txBody>
      </p:sp>
      <p:sp>
        <p:nvSpPr>
          <p:cNvPr id="6" name="Fußzeilenplatzhalter 5"/>
          <p:cNvSpPr>
            <a:spLocks noGrp="1"/>
          </p:cNvSpPr>
          <p:nvPr>
            <p:ph type="ftr" sz="quarter" idx="11"/>
          </p:nvPr>
        </p:nvSpPr>
        <p:spPr/>
        <p:txBody>
          <a:bodyPr/>
          <a:lstStyle/>
          <a:p>
            <a:r>
              <a:rPr lang="de-DE"/>
              <a:t>Landesbildungsserver Baden-Württemberg, Fachredaktion Deutsch, www.deutsch-bw.de</a:t>
            </a:r>
          </a:p>
        </p:txBody>
      </p:sp>
      <p:sp>
        <p:nvSpPr>
          <p:cNvPr id="7" name="Foliennummernplatzhalter 6"/>
          <p:cNvSpPr>
            <a:spLocks noGrp="1"/>
          </p:cNvSpPr>
          <p:nvPr>
            <p:ph type="sldNum" sz="quarter" idx="12"/>
          </p:nvPr>
        </p:nvSpPr>
        <p:spPr/>
        <p:txBody>
          <a:bodyPr/>
          <a:lstStyle/>
          <a:p>
            <a:fld id="{CF12F773-D56A-46CF-9943-25DAA3A110CE}" type="slidenum">
              <a:rPr lang="de-DE" smtClean="0"/>
              <a:t>‹Nr.›</a:t>
            </a:fld>
            <a:endParaRPr lang="de-DE"/>
          </a:p>
        </p:txBody>
      </p:sp>
    </p:spTree>
    <p:extLst>
      <p:ext uri="{BB962C8B-B14F-4D97-AF65-F5344CB8AC3E}">
        <p14:creationId xmlns:p14="http://schemas.microsoft.com/office/powerpoint/2010/main" val="1585692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896CA0B0-480E-49CD-B77B-F22316BB05E8}" type="datetime1">
              <a:rPr lang="de-DE" smtClean="0"/>
              <a:t>19.10.2020</a:t>
            </a:fld>
            <a:endParaRPr lang="de-DE"/>
          </a:p>
        </p:txBody>
      </p:sp>
      <p:sp>
        <p:nvSpPr>
          <p:cNvPr id="6" name="Fußzeilenplatzhalter 5"/>
          <p:cNvSpPr>
            <a:spLocks noGrp="1"/>
          </p:cNvSpPr>
          <p:nvPr>
            <p:ph type="ftr" sz="quarter" idx="11"/>
          </p:nvPr>
        </p:nvSpPr>
        <p:spPr/>
        <p:txBody>
          <a:bodyPr/>
          <a:lstStyle/>
          <a:p>
            <a:r>
              <a:rPr lang="de-DE"/>
              <a:t>Landesbildungsserver Baden-Württemberg, Fachredaktion Deutsch, www.deutsch-bw.de</a:t>
            </a:r>
          </a:p>
        </p:txBody>
      </p:sp>
      <p:sp>
        <p:nvSpPr>
          <p:cNvPr id="7" name="Foliennummernplatzhalter 6"/>
          <p:cNvSpPr>
            <a:spLocks noGrp="1"/>
          </p:cNvSpPr>
          <p:nvPr>
            <p:ph type="sldNum" sz="quarter" idx="12"/>
          </p:nvPr>
        </p:nvSpPr>
        <p:spPr/>
        <p:txBody>
          <a:bodyPr/>
          <a:lstStyle/>
          <a:p>
            <a:fld id="{CF12F773-D56A-46CF-9943-25DAA3A110CE}" type="slidenum">
              <a:rPr lang="de-DE" smtClean="0"/>
              <a:t>‹Nr.›</a:t>
            </a:fld>
            <a:endParaRPr lang="de-DE"/>
          </a:p>
        </p:txBody>
      </p:sp>
    </p:spTree>
    <p:extLst>
      <p:ext uri="{BB962C8B-B14F-4D97-AF65-F5344CB8AC3E}">
        <p14:creationId xmlns:p14="http://schemas.microsoft.com/office/powerpoint/2010/main" val="3934422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D51B68-750B-4288-81C9-EF4E397C7CC6}" type="datetime1">
              <a:rPr lang="de-DE" smtClean="0"/>
              <a:t>19.10.2020</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Landesbildungsserver Baden-Württemberg, Fachredaktion Deutsch, www.deutsch-bw.de</a:t>
            </a: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12F773-D56A-46CF-9943-25DAA3A110CE}" type="slidenum">
              <a:rPr lang="de-DE" smtClean="0"/>
              <a:t>‹Nr.›</a:t>
            </a:fld>
            <a:endParaRPr lang="de-DE"/>
          </a:p>
        </p:txBody>
      </p:sp>
    </p:spTree>
    <p:extLst>
      <p:ext uri="{BB962C8B-B14F-4D97-AF65-F5344CB8AC3E}">
        <p14:creationId xmlns:p14="http://schemas.microsoft.com/office/powerpoint/2010/main" val="6478188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404664"/>
            <a:ext cx="7772400" cy="1470025"/>
          </a:xfrm>
        </p:spPr>
        <p:txBody>
          <a:bodyPr/>
          <a:lstStyle/>
          <a:p>
            <a:r>
              <a:rPr lang="de-DE" dirty="0"/>
              <a:t>Interpretation eines Kurzprosatextes</a:t>
            </a:r>
          </a:p>
        </p:txBody>
      </p:sp>
      <p:sp>
        <p:nvSpPr>
          <p:cNvPr id="3" name="Untertitel 2"/>
          <p:cNvSpPr>
            <a:spLocks noGrp="1"/>
          </p:cNvSpPr>
          <p:nvPr>
            <p:ph type="subTitle" idx="1"/>
          </p:nvPr>
        </p:nvSpPr>
        <p:spPr>
          <a:xfrm>
            <a:off x="539552" y="2564904"/>
            <a:ext cx="3024336" cy="1512168"/>
          </a:xfrm>
        </p:spPr>
        <p:txBody>
          <a:bodyPr>
            <a:noAutofit/>
          </a:bodyPr>
          <a:lstStyle/>
          <a:p>
            <a:r>
              <a:rPr lang="de-DE" sz="2800" dirty="0">
                <a:solidFill>
                  <a:schemeClr val="bg1">
                    <a:lumMod val="65000"/>
                  </a:schemeClr>
                </a:solidFill>
              </a:rPr>
              <a:t>Beispiel: Brecht „Herrn K.s Lieblingstier“</a:t>
            </a:r>
          </a:p>
        </p:txBody>
      </p:sp>
      <p:sp>
        <p:nvSpPr>
          <p:cNvPr id="4" name="Textfeld 3"/>
          <p:cNvSpPr txBox="1"/>
          <p:nvPr/>
        </p:nvSpPr>
        <p:spPr>
          <a:xfrm>
            <a:off x="2339752" y="6525344"/>
            <a:ext cx="3888432" cy="215444"/>
          </a:xfrm>
          <a:prstGeom prst="rect">
            <a:avLst/>
          </a:prstGeom>
          <a:noFill/>
        </p:spPr>
        <p:txBody>
          <a:bodyPr wrap="square" rtlCol="0">
            <a:spAutoFit/>
          </a:bodyPr>
          <a:lstStyle/>
          <a:p>
            <a:r>
              <a:rPr lang="de-DE" sz="800" dirty="0"/>
              <a:t>Bild: https://pixabay.com/de/vectors/elefant-tier-linie-kunst-zeichnung-5553128/</a:t>
            </a:r>
            <a:endParaRPr lang="de-DE" dirty="0"/>
          </a:p>
        </p:txBody>
      </p:sp>
      <p:sp>
        <p:nvSpPr>
          <p:cNvPr id="5" name="Fußzeilenplatzhalter 4"/>
          <p:cNvSpPr>
            <a:spLocks noGrp="1"/>
          </p:cNvSpPr>
          <p:nvPr>
            <p:ph type="ftr" sz="quarter" idx="11"/>
          </p:nvPr>
        </p:nvSpPr>
        <p:spPr>
          <a:xfrm>
            <a:off x="971600" y="6183277"/>
            <a:ext cx="7200800" cy="365125"/>
          </a:xfrm>
        </p:spPr>
        <p:txBody>
          <a:bodyPr/>
          <a:lstStyle/>
          <a:p>
            <a:r>
              <a:rPr lang="de-DE" dirty="0"/>
              <a:t>Landesbildungsserver Baden-Württemberg, Fachredaktion Deutsch, www.deutsch-bw.de</a:t>
            </a:r>
          </a:p>
        </p:txBody>
      </p:sp>
      <p:pic>
        <p:nvPicPr>
          <p:cNvPr id="4098" name="Picture 2" descr="Elefant, Tier, Linie Kunst, Zeichnung, Elefant Zeichn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5936" y="1988840"/>
            <a:ext cx="3423378" cy="2934324"/>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p:cNvSpPr txBox="1"/>
          <p:nvPr/>
        </p:nvSpPr>
        <p:spPr>
          <a:xfrm>
            <a:off x="539552" y="5048016"/>
            <a:ext cx="8280920" cy="1477328"/>
          </a:xfrm>
          <a:prstGeom prst="rect">
            <a:avLst/>
          </a:prstGeom>
          <a:noFill/>
        </p:spPr>
        <p:txBody>
          <a:bodyPr wrap="square" rtlCol="0">
            <a:spAutoFit/>
          </a:bodyPr>
          <a:lstStyle/>
          <a:p>
            <a:r>
              <a:rPr lang="de-DE" dirty="0"/>
              <a:t>Elefanten wiegen bis zu sieben Tonnen, sind  die größten Landtiere der Welt und werden bis zu 80 Jahre alt. Sie haben ein hochentwickeltes Sozialverhalten, leben in Herden und haben ein Ich-Bewusstsein. Sie sind ein Symbol für Kraft, Weisheit und Klugheit. Afrikaner verehren das Tier, es steht für Glück und ein langes Leben.</a:t>
            </a:r>
          </a:p>
          <a:p>
            <a:endParaRPr lang="de-DE" dirty="0"/>
          </a:p>
        </p:txBody>
      </p:sp>
    </p:spTree>
    <p:extLst>
      <p:ext uri="{BB962C8B-B14F-4D97-AF65-F5344CB8AC3E}">
        <p14:creationId xmlns:p14="http://schemas.microsoft.com/office/powerpoint/2010/main" val="262501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88640"/>
            <a:ext cx="8229600" cy="1143000"/>
          </a:xfrm>
        </p:spPr>
        <p:style>
          <a:lnRef idx="1">
            <a:schemeClr val="accent3"/>
          </a:lnRef>
          <a:fillRef idx="2">
            <a:schemeClr val="accent3"/>
          </a:fillRef>
          <a:effectRef idx="1">
            <a:schemeClr val="accent3"/>
          </a:effectRef>
          <a:fontRef idx="minor">
            <a:schemeClr val="dk1"/>
          </a:fontRef>
        </p:style>
        <p:txBody>
          <a:bodyPr/>
          <a:lstStyle/>
          <a:p>
            <a:r>
              <a:rPr lang="de-DE" dirty="0"/>
              <a:t>Analyse der Sprache und Form</a:t>
            </a:r>
          </a:p>
        </p:txBody>
      </p:sp>
      <p:sp>
        <p:nvSpPr>
          <p:cNvPr id="3" name="Inhaltsplatzhalter 2"/>
          <p:cNvSpPr>
            <a:spLocks noGrp="1"/>
          </p:cNvSpPr>
          <p:nvPr>
            <p:ph idx="1"/>
          </p:nvPr>
        </p:nvSpPr>
        <p:spPr>
          <a:xfrm>
            <a:off x="457200" y="1600201"/>
            <a:ext cx="8229600" cy="3773016"/>
          </a:xfrm>
        </p:spPr>
        <p:txBody>
          <a:bodyPr/>
          <a:lstStyle/>
          <a:p>
            <a:pPr marL="0" indent="0">
              <a:buNone/>
            </a:pPr>
            <a:br>
              <a:rPr lang="de-DE" sz="2400" b="1" dirty="0"/>
            </a:br>
            <a:br>
              <a:rPr lang="de-DE" sz="2400" b="1" dirty="0"/>
            </a:br>
            <a:endParaRPr lang="de-DE" sz="2400" dirty="0"/>
          </a:p>
          <a:p>
            <a:pPr marL="514350" indent="-514350">
              <a:buFont typeface="+mj-lt"/>
              <a:buAutoNum type="arabicPeriod"/>
            </a:pPr>
            <a:endParaRPr lang="de-DE" sz="2800" dirty="0"/>
          </a:p>
          <a:p>
            <a:pPr marL="514350" indent="-514350">
              <a:buFont typeface="+mj-lt"/>
              <a:buAutoNum type="arabicPeriod"/>
            </a:pPr>
            <a:endParaRPr lang="de-DE" sz="2800" b="1" dirty="0"/>
          </a:p>
          <a:p>
            <a:pPr marL="514350" indent="-514350">
              <a:buFont typeface="+mj-lt"/>
              <a:buAutoNum type="arabicPeriod"/>
            </a:pPr>
            <a:endParaRPr lang="de-DE" dirty="0"/>
          </a:p>
          <a:p>
            <a:pPr marL="0" indent="0">
              <a:buNone/>
            </a:pPr>
            <a:endParaRPr lang="de-DE" dirty="0"/>
          </a:p>
          <a:p>
            <a:pPr marL="514350" indent="-514350">
              <a:buFont typeface="+mj-lt"/>
              <a:buAutoNum type="arabicPeriod"/>
            </a:pPr>
            <a:endParaRPr lang="de-DE" dirty="0"/>
          </a:p>
        </p:txBody>
      </p:sp>
      <p:sp>
        <p:nvSpPr>
          <p:cNvPr id="4" name="Fußzeilenplatzhalter 3"/>
          <p:cNvSpPr>
            <a:spLocks noGrp="1"/>
          </p:cNvSpPr>
          <p:nvPr>
            <p:ph type="ftr" sz="quarter" idx="11"/>
          </p:nvPr>
        </p:nvSpPr>
        <p:spPr>
          <a:xfrm>
            <a:off x="1259632" y="6356350"/>
            <a:ext cx="6696744" cy="365125"/>
          </a:xfrm>
        </p:spPr>
        <p:txBody>
          <a:bodyPr/>
          <a:lstStyle/>
          <a:p>
            <a:r>
              <a:rPr lang="de-DE" dirty="0"/>
              <a:t>Landesbildungsserver Baden-Württemberg, Fachredaktion Deutsch, www.deutsch-bw.de</a:t>
            </a:r>
          </a:p>
        </p:txBody>
      </p:sp>
      <p:sp>
        <p:nvSpPr>
          <p:cNvPr id="6" name="Textfeld 5"/>
          <p:cNvSpPr txBox="1"/>
          <p:nvPr/>
        </p:nvSpPr>
        <p:spPr>
          <a:xfrm>
            <a:off x="0" y="2348944"/>
            <a:ext cx="2520280" cy="2585323"/>
          </a:xfrm>
          <a:prstGeom prst="rect">
            <a:avLst/>
          </a:prstGeom>
          <a:noFill/>
        </p:spPr>
        <p:txBody>
          <a:bodyPr wrap="square" rtlCol="0">
            <a:spAutoFit/>
          </a:bodyPr>
          <a:lstStyle/>
          <a:p>
            <a:pPr algn="ctr"/>
            <a:r>
              <a:rPr lang="de-DE" dirty="0"/>
              <a:t>Analyse des Textes</a:t>
            </a:r>
          </a:p>
          <a:p>
            <a:pPr algn="ctr"/>
            <a:r>
              <a:rPr lang="de-DE" dirty="0">
                <a:sym typeface="Wingdings"/>
              </a:rPr>
              <a:t></a:t>
            </a:r>
            <a:endParaRPr lang="de-DE" dirty="0"/>
          </a:p>
          <a:p>
            <a:pPr algn="ctr"/>
            <a:r>
              <a:rPr lang="de-DE" b="1" dirty="0"/>
              <a:t>beschreiben</a:t>
            </a:r>
          </a:p>
          <a:p>
            <a:pPr algn="ctr"/>
            <a:r>
              <a:rPr lang="de-DE" dirty="0">
                <a:sym typeface="Wingdings"/>
              </a:rPr>
              <a:t>+</a:t>
            </a:r>
          </a:p>
          <a:p>
            <a:pPr algn="ctr"/>
            <a:r>
              <a:rPr lang="de-DE" b="1" dirty="0">
                <a:sym typeface="Wingdings"/>
              </a:rPr>
              <a:t>benennen </a:t>
            </a:r>
          </a:p>
          <a:p>
            <a:pPr algn="ctr"/>
            <a:r>
              <a:rPr lang="de-DE" dirty="0">
                <a:sym typeface="Wingdings"/>
              </a:rPr>
              <a:t></a:t>
            </a:r>
          </a:p>
          <a:p>
            <a:pPr algn="ctr"/>
            <a:r>
              <a:rPr lang="de-DE" b="1" dirty="0">
                <a:sym typeface="Wingdings"/>
              </a:rPr>
              <a:t>belegen</a:t>
            </a:r>
          </a:p>
          <a:p>
            <a:pPr algn="ctr"/>
            <a:r>
              <a:rPr lang="de-DE" dirty="0">
                <a:sym typeface="Wingdings"/>
              </a:rPr>
              <a:t></a:t>
            </a:r>
          </a:p>
          <a:p>
            <a:pPr algn="ctr"/>
            <a:r>
              <a:rPr lang="de-DE" b="1" dirty="0">
                <a:solidFill>
                  <a:srgbClr val="FF0000"/>
                </a:solidFill>
              </a:rPr>
              <a:t>deuten</a:t>
            </a:r>
          </a:p>
        </p:txBody>
      </p:sp>
      <p:graphicFrame>
        <p:nvGraphicFramePr>
          <p:cNvPr id="7" name="Diagramm 6"/>
          <p:cNvGraphicFramePr/>
          <p:nvPr>
            <p:extLst>
              <p:ext uri="{D42A27DB-BD31-4B8C-83A1-F6EECF244321}">
                <p14:modId xmlns:p14="http://schemas.microsoft.com/office/powerpoint/2010/main" val="3377021667"/>
              </p:ext>
            </p:extLst>
          </p:nvPr>
        </p:nvGraphicFramePr>
        <p:xfrm>
          <a:off x="2555776" y="177281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8701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88640"/>
            <a:ext cx="8229600" cy="1143000"/>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de-DE" dirty="0"/>
              <a:t>Mögliche Ergebnisse:</a:t>
            </a:r>
            <a:br>
              <a:rPr lang="de-DE" dirty="0"/>
            </a:br>
            <a:r>
              <a:rPr lang="de-DE" dirty="0"/>
              <a:t>Analyse der Sprache und Form</a:t>
            </a:r>
          </a:p>
        </p:txBody>
      </p:sp>
      <p:sp>
        <p:nvSpPr>
          <p:cNvPr id="3" name="Inhaltsplatzhalter 2"/>
          <p:cNvSpPr>
            <a:spLocks noGrp="1"/>
          </p:cNvSpPr>
          <p:nvPr>
            <p:ph idx="1"/>
          </p:nvPr>
        </p:nvSpPr>
        <p:spPr>
          <a:xfrm>
            <a:off x="457200" y="1600201"/>
            <a:ext cx="8229600" cy="3773016"/>
          </a:xfrm>
        </p:spPr>
        <p:txBody>
          <a:bodyPr/>
          <a:lstStyle/>
          <a:p>
            <a:pPr marL="0" indent="0">
              <a:buNone/>
            </a:pPr>
            <a:br>
              <a:rPr lang="de-DE" sz="2400" b="1" dirty="0"/>
            </a:br>
            <a:br>
              <a:rPr lang="de-DE" sz="2400" b="1" dirty="0"/>
            </a:br>
            <a:endParaRPr lang="de-DE" sz="2400" dirty="0"/>
          </a:p>
          <a:p>
            <a:pPr marL="514350" indent="-514350">
              <a:buFont typeface="+mj-lt"/>
              <a:buAutoNum type="arabicPeriod"/>
            </a:pPr>
            <a:endParaRPr lang="de-DE" sz="2800" dirty="0"/>
          </a:p>
          <a:p>
            <a:pPr marL="514350" indent="-514350">
              <a:buFont typeface="+mj-lt"/>
              <a:buAutoNum type="arabicPeriod"/>
            </a:pPr>
            <a:endParaRPr lang="de-DE" sz="2800" b="1" dirty="0"/>
          </a:p>
          <a:p>
            <a:pPr marL="514350" indent="-514350">
              <a:buFont typeface="+mj-lt"/>
              <a:buAutoNum type="arabicPeriod"/>
            </a:pPr>
            <a:endParaRPr lang="de-DE" dirty="0"/>
          </a:p>
          <a:p>
            <a:pPr marL="0" indent="0">
              <a:buNone/>
            </a:pPr>
            <a:endParaRPr lang="de-DE" dirty="0"/>
          </a:p>
          <a:p>
            <a:pPr marL="514350" indent="-514350">
              <a:buFont typeface="+mj-lt"/>
              <a:buAutoNum type="arabicPeriod"/>
            </a:pPr>
            <a:endParaRPr lang="de-DE" dirty="0"/>
          </a:p>
        </p:txBody>
      </p:sp>
      <p:sp>
        <p:nvSpPr>
          <p:cNvPr id="4" name="Fußzeilenplatzhalter 3"/>
          <p:cNvSpPr>
            <a:spLocks noGrp="1"/>
          </p:cNvSpPr>
          <p:nvPr>
            <p:ph type="ftr" sz="quarter" idx="11"/>
          </p:nvPr>
        </p:nvSpPr>
        <p:spPr>
          <a:xfrm>
            <a:off x="1259632" y="6356350"/>
            <a:ext cx="6696744" cy="365125"/>
          </a:xfrm>
        </p:spPr>
        <p:txBody>
          <a:bodyPr/>
          <a:lstStyle/>
          <a:p>
            <a:r>
              <a:rPr lang="de-DE" dirty="0"/>
              <a:t>Landesbildungsserver Baden-Württemberg, Fachredaktion Deutsch, www.deutsch-bw.de</a:t>
            </a:r>
          </a:p>
        </p:txBody>
      </p:sp>
      <p:graphicFrame>
        <p:nvGraphicFramePr>
          <p:cNvPr id="7" name="Diagramm 6"/>
          <p:cNvGraphicFramePr/>
          <p:nvPr>
            <p:extLst>
              <p:ext uri="{D42A27DB-BD31-4B8C-83A1-F6EECF244321}">
                <p14:modId xmlns:p14="http://schemas.microsoft.com/office/powerpoint/2010/main" val="1655972168"/>
              </p:ext>
            </p:extLst>
          </p:nvPr>
        </p:nvGraphicFramePr>
        <p:xfrm>
          <a:off x="5868144" y="1772816"/>
          <a:ext cx="2783632"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hteck 4"/>
          <p:cNvSpPr/>
          <p:nvPr/>
        </p:nvSpPr>
        <p:spPr>
          <a:xfrm>
            <a:off x="539552" y="1556792"/>
            <a:ext cx="5256584" cy="4824536"/>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b="1" dirty="0">
                <a:solidFill>
                  <a:srgbClr val="00B0F0"/>
                </a:solidFill>
              </a:rPr>
              <a:t>Aufbau</a:t>
            </a:r>
            <a:endParaRPr lang="de-DE" sz="2000" dirty="0">
              <a:solidFill>
                <a:schemeClr val="tx1"/>
              </a:solidFill>
            </a:endParaRPr>
          </a:p>
          <a:p>
            <a:r>
              <a:rPr lang="de-DE" b="1" dirty="0">
                <a:solidFill>
                  <a:schemeClr val="tx1"/>
                </a:solidFill>
              </a:rPr>
              <a:t>Der erste Satz </a:t>
            </a:r>
            <a:r>
              <a:rPr lang="de-DE" dirty="0">
                <a:solidFill>
                  <a:schemeClr val="tx1"/>
                </a:solidFill>
              </a:rPr>
              <a:t>(Z…) – minimale Dialogszene – liefert Kontext für das Folgende </a:t>
            </a:r>
            <a:r>
              <a:rPr lang="de-DE" dirty="0">
                <a:solidFill>
                  <a:schemeClr val="accent6">
                    <a:lumMod val="75000"/>
                  </a:schemeClr>
                </a:solidFill>
                <a:sym typeface="Wingdings" panose="05000000000000000000" pitchFamily="2" charset="2"/>
              </a:rPr>
              <a:t> Fokus auf Hauptteil</a:t>
            </a:r>
            <a:endParaRPr lang="de-DE" dirty="0">
              <a:solidFill>
                <a:schemeClr val="tx1"/>
              </a:solidFill>
            </a:endParaRPr>
          </a:p>
          <a:p>
            <a:r>
              <a:rPr lang="de-DE" b="1" dirty="0">
                <a:solidFill>
                  <a:schemeClr val="tx1"/>
                </a:solidFill>
              </a:rPr>
              <a:t>Hauptteil</a:t>
            </a:r>
            <a:r>
              <a:rPr lang="de-DE" dirty="0">
                <a:solidFill>
                  <a:schemeClr val="tx1"/>
                </a:solidFill>
              </a:rPr>
              <a:t> (Z… bis …) – Beschreibung des Elefanten (so wie Herr K. ihn schätzt) – keine deutliche Struktur </a:t>
            </a:r>
            <a:br>
              <a:rPr lang="de-DE" dirty="0">
                <a:solidFill>
                  <a:schemeClr val="tx1"/>
                </a:solidFill>
              </a:rPr>
            </a:br>
            <a:r>
              <a:rPr lang="de-DE" dirty="0">
                <a:solidFill>
                  <a:schemeClr val="accent6">
                    <a:lumMod val="75000"/>
                  </a:schemeClr>
                </a:solidFill>
                <a:sym typeface="Wingdings" panose="05000000000000000000" pitchFamily="2" charset="2"/>
              </a:rPr>
              <a:t> Elefant in Aktion, kein starres Bild</a:t>
            </a:r>
            <a:br>
              <a:rPr lang="de-DE" dirty="0">
                <a:solidFill>
                  <a:schemeClr val="accent6">
                    <a:lumMod val="75000"/>
                  </a:schemeClr>
                </a:solidFill>
                <a:sym typeface="Wingdings" panose="05000000000000000000" pitchFamily="2" charset="2"/>
              </a:rPr>
            </a:br>
            <a:r>
              <a:rPr lang="de-DE" sz="2000" b="1" dirty="0">
                <a:solidFill>
                  <a:srgbClr val="00B0F0"/>
                </a:solidFill>
              </a:rPr>
              <a:t>Erzählsituation + sprachliche Gestaltung</a:t>
            </a:r>
          </a:p>
          <a:p>
            <a:r>
              <a:rPr lang="de-DE" b="1" dirty="0">
                <a:solidFill>
                  <a:schemeClr val="tx1"/>
                </a:solidFill>
              </a:rPr>
              <a:t>Er-Erzähler </a:t>
            </a:r>
            <a:r>
              <a:rPr lang="de-DE" dirty="0">
                <a:solidFill>
                  <a:schemeClr val="tx1"/>
                </a:solidFill>
              </a:rPr>
              <a:t>- </a:t>
            </a:r>
            <a:r>
              <a:rPr lang="de-DE" b="1" dirty="0">
                <a:solidFill>
                  <a:schemeClr val="tx1"/>
                </a:solidFill>
              </a:rPr>
              <a:t>neutral</a:t>
            </a:r>
            <a:r>
              <a:rPr lang="de-DE" dirty="0">
                <a:solidFill>
                  <a:schemeClr val="tx1"/>
                </a:solidFill>
              </a:rPr>
              <a:t> </a:t>
            </a:r>
            <a:r>
              <a:rPr lang="de-DE" dirty="0">
                <a:solidFill>
                  <a:schemeClr val="accent6">
                    <a:lumMod val="75000"/>
                  </a:schemeClr>
                </a:solidFill>
                <a:sym typeface="Wingdings" panose="05000000000000000000" pitchFamily="2" charset="2"/>
              </a:rPr>
              <a:t> Allgemeingültigkeit, Distanz</a:t>
            </a:r>
            <a:endParaRPr lang="de-DE" dirty="0">
              <a:solidFill>
                <a:schemeClr val="tx1"/>
              </a:solidFill>
            </a:endParaRPr>
          </a:p>
          <a:p>
            <a:r>
              <a:rPr lang="de-DE" b="1" dirty="0">
                <a:solidFill>
                  <a:schemeClr val="tx1"/>
                </a:solidFill>
              </a:rPr>
              <a:t>Verbalstil</a:t>
            </a:r>
            <a:r>
              <a:rPr lang="de-DE" dirty="0">
                <a:solidFill>
                  <a:schemeClr val="tx1"/>
                </a:solidFill>
              </a:rPr>
              <a:t> („Er hört“, „Er tanzt“, „Er trinkt“ etc.) – auch viel prädikativ mit Hilfe von Adjektiven („Er ist auch gesellig“, „Er ist grau“ etc.) </a:t>
            </a:r>
            <a:r>
              <a:rPr lang="de-DE" dirty="0">
                <a:solidFill>
                  <a:schemeClr val="accent6">
                    <a:lumMod val="75000"/>
                  </a:schemeClr>
                </a:solidFill>
                <a:sym typeface="Wingdings" panose="05000000000000000000" pitchFamily="2" charset="2"/>
              </a:rPr>
              <a:t> lebendiges Bild von einem Elefanten in Aktion</a:t>
            </a:r>
          </a:p>
          <a:p>
            <a:br>
              <a:rPr lang="de-DE" dirty="0">
                <a:solidFill>
                  <a:schemeClr val="accent6">
                    <a:lumMod val="75000"/>
                  </a:schemeClr>
                </a:solidFill>
                <a:sym typeface="Wingdings" panose="05000000000000000000" pitchFamily="2" charset="2"/>
              </a:rPr>
            </a:br>
            <a:r>
              <a:rPr lang="de-DE" b="1" dirty="0">
                <a:solidFill>
                  <a:schemeClr val="accent6">
                    <a:lumMod val="75000"/>
                  </a:schemeClr>
                </a:solidFill>
                <a:sym typeface="Wingdings" panose="05000000000000000000" pitchFamily="2" charset="2"/>
              </a:rPr>
              <a:t>Passt zum Inhalt und zur Deutungsthese: Es wird ein komplexes, ambivalentes aber sympathische Bild entworfen. Dies wird auch durch den Aufbau und die sprachliche Gestaltung verdeutlicht.</a:t>
            </a:r>
            <a:endParaRPr lang="de-DE" sz="1600" b="1" dirty="0">
              <a:solidFill>
                <a:schemeClr val="tx1"/>
              </a:solidFill>
            </a:endParaRPr>
          </a:p>
        </p:txBody>
      </p:sp>
    </p:spTree>
    <p:extLst>
      <p:ext uri="{BB962C8B-B14F-4D97-AF65-F5344CB8AC3E}">
        <p14:creationId xmlns:p14="http://schemas.microsoft.com/office/powerpoint/2010/main" val="23403979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1000"/>
                                        <p:tgtEl>
                                          <p:spTgt spid="5">
                                            <p:txEl>
                                              <p:pRg st="5" end="5"/>
                                            </p:txEl>
                                          </p:spTgt>
                                        </p:tgtEl>
                                      </p:cBhvr>
                                    </p:animEffect>
                                    <p:anim calcmode="lin" valueType="num">
                                      <p:cBhvr>
                                        <p:cTn id="28"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476672"/>
            <a:ext cx="8229600" cy="638944"/>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de-DE" dirty="0"/>
              <a:t>Vorgehensweise</a:t>
            </a:r>
          </a:p>
        </p:txBody>
      </p:sp>
      <p:sp>
        <p:nvSpPr>
          <p:cNvPr id="3" name="Inhaltsplatzhalter 2"/>
          <p:cNvSpPr>
            <a:spLocks noGrp="1"/>
          </p:cNvSpPr>
          <p:nvPr>
            <p:ph idx="1"/>
          </p:nvPr>
        </p:nvSpPr>
        <p:spPr>
          <a:xfrm>
            <a:off x="539552" y="4509404"/>
            <a:ext cx="8229600" cy="1943932"/>
          </a:xfrm>
        </p:spPr>
        <p:txBody>
          <a:bodyPr>
            <a:normAutofit fontScale="92500"/>
          </a:bodyPr>
          <a:lstStyle/>
          <a:p>
            <a:pPr marL="0" indent="0" algn="ctr">
              <a:buNone/>
            </a:pPr>
            <a:r>
              <a:rPr lang="de-DE" dirty="0"/>
              <a:t>Überprüfen des Textverständnisses</a:t>
            </a:r>
          </a:p>
          <a:p>
            <a:pPr marL="0" indent="0" algn="ctr">
              <a:buNone/>
            </a:pPr>
            <a:r>
              <a:rPr lang="de-DE" b="1" dirty="0"/>
              <a:t>Endgültige Deutungsthese formulieren:</a:t>
            </a:r>
          </a:p>
          <a:p>
            <a:pPr marL="0" indent="0" algn="ctr">
              <a:buNone/>
            </a:pPr>
            <a:r>
              <a:rPr lang="de-DE" sz="2400" i="1" dirty="0"/>
              <a:t>Beispiel: In seiner Parabel verdeutlicht Brecht, welche Eigenschaften er am Menschen als gesellschaftlichem Wesen schätzt.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156604"/>
            <a:ext cx="5767387"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Ellipse 4"/>
          <p:cNvSpPr/>
          <p:nvPr/>
        </p:nvSpPr>
        <p:spPr>
          <a:xfrm>
            <a:off x="5940152" y="1194294"/>
            <a:ext cx="1224136" cy="213322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de-DE"/>
          </a:p>
        </p:txBody>
      </p:sp>
      <p:sp>
        <p:nvSpPr>
          <p:cNvPr id="8" name="Ellipse 7"/>
          <p:cNvSpPr/>
          <p:nvPr/>
        </p:nvSpPr>
        <p:spPr>
          <a:xfrm>
            <a:off x="5828291" y="3327514"/>
            <a:ext cx="1008256" cy="864096"/>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de-DE"/>
          </a:p>
        </p:txBody>
      </p:sp>
      <p:sp>
        <p:nvSpPr>
          <p:cNvPr id="6" name="Fußzeilenplatzhalter 5"/>
          <p:cNvSpPr>
            <a:spLocks noGrp="1"/>
          </p:cNvSpPr>
          <p:nvPr>
            <p:ph type="ftr" sz="quarter" idx="11"/>
          </p:nvPr>
        </p:nvSpPr>
        <p:spPr>
          <a:xfrm>
            <a:off x="1547664" y="6356350"/>
            <a:ext cx="5904656" cy="365125"/>
          </a:xfrm>
        </p:spPr>
        <p:txBody>
          <a:bodyPr/>
          <a:lstStyle/>
          <a:p>
            <a:r>
              <a:rPr lang="de-DE" dirty="0"/>
              <a:t>Landesbildungsserver Baden-Württemberg, Fachredaktion Deutsch, www.deutsch-bw.de</a:t>
            </a:r>
          </a:p>
        </p:txBody>
      </p:sp>
    </p:spTree>
    <p:extLst>
      <p:ext uri="{BB962C8B-B14F-4D97-AF65-F5344CB8AC3E}">
        <p14:creationId xmlns:p14="http://schemas.microsoft.com/office/powerpoint/2010/main" val="107176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476672"/>
            <a:ext cx="8229600" cy="638944"/>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de-DE" dirty="0"/>
              <a:t>Vorgehensweise</a:t>
            </a:r>
          </a:p>
        </p:txBody>
      </p:sp>
      <p:sp>
        <p:nvSpPr>
          <p:cNvPr id="3" name="Inhaltsplatzhalter 2"/>
          <p:cNvSpPr>
            <a:spLocks noGrp="1"/>
          </p:cNvSpPr>
          <p:nvPr>
            <p:ph idx="1"/>
          </p:nvPr>
        </p:nvSpPr>
        <p:spPr>
          <a:xfrm>
            <a:off x="539552" y="4725144"/>
            <a:ext cx="8229600" cy="1008112"/>
          </a:xfrm>
        </p:spPr>
        <p:txBody>
          <a:bodyPr>
            <a:normAutofit lnSpcReduction="10000"/>
          </a:bodyPr>
          <a:lstStyle/>
          <a:p>
            <a:pPr marL="0" indent="0" algn="ctr">
              <a:buNone/>
            </a:pPr>
            <a:r>
              <a:rPr lang="de-DE" b="1" dirty="0"/>
              <a:t>Text überfliegen und Aufgabenstellung erfassen, erstes Vorverständnis formulieren.</a:t>
            </a:r>
          </a:p>
          <a:p>
            <a:pPr marL="0" indent="0">
              <a:buNone/>
            </a:pPr>
            <a:endParaRPr lang="de-DE"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124744"/>
            <a:ext cx="5767387"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Ellipse 4"/>
          <p:cNvSpPr/>
          <p:nvPr/>
        </p:nvSpPr>
        <p:spPr>
          <a:xfrm>
            <a:off x="1619528" y="1367788"/>
            <a:ext cx="1224136" cy="213322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de-DE"/>
          </a:p>
        </p:txBody>
      </p:sp>
      <p:sp>
        <p:nvSpPr>
          <p:cNvPr id="8" name="Ellipse 7"/>
          <p:cNvSpPr/>
          <p:nvPr/>
        </p:nvSpPr>
        <p:spPr>
          <a:xfrm>
            <a:off x="1619528" y="3356992"/>
            <a:ext cx="1008256" cy="864096"/>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de-DE"/>
          </a:p>
        </p:txBody>
      </p:sp>
      <p:sp>
        <p:nvSpPr>
          <p:cNvPr id="4" name="Textfeld 3"/>
          <p:cNvSpPr txBox="1"/>
          <p:nvPr/>
        </p:nvSpPr>
        <p:spPr>
          <a:xfrm>
            <a:off x="539552" y="5949280"/>
            <a:ext cx="8280920" cy="369332"/>
          </a:xfrm>
          <a:prstGeom prst="rect">
            <a:avLst/>
          </a:prstGeom>
          <a:noFill/>
        </p:spPr>
        <p:txBody>
          <a:bodyPr wrap="square" rtlCol="0">
            <a:spAutoFit/>
          </a:bodyPr>
          <a:lstStyle/>
          <a:p>
            <a:endParaRPr lang="de-DE" dirty="0"/>
          </a:p>
        </p:txBody>
      </p:sp>
      <p:sp>
        <p:nvSpPr>
          <p:cNvPr id="7" name="Fußzeilenplatzhalter 6"/>
          <p:cNvSpPr>
            <a:spLocks noGrp="1"/>
          </p:cNvSpPr>
          <p:nvPr>
            <p:ph type="ftr" sz="quarter" idx="11"/>
          </p:nvPr>
        </p:nvSpPr>
        <p:spPr>
          <a:xfrm>
            <a:off x="1331640" y="6356350"/>
            <a:ext cx="6408712" cy="365125"/>
          </a:xfrm>
        </p:spPr>
        <p:txBody>
          <a:bodyPr/>
          <a:lstStyle/>
          <a:p>
            <a:r>
              <a:rPr lang="de-DE" dirty="0"/>
              <a:t>Landesbildungsserver Baden-Württemberg, Fachredaktion Deutsch, www.deutsch-bw.de</a:t>
            </a:r>
          </a:p>
        </p:txBody>
      </p:sp>
    </p:spTree>
    <p:extLst>
      <p:ext uri="{BB962C8B-B14F-4D97-AF65-F5344CB8AC3E}">
        <p14:creationId xmlns:p14="http://schemas.microsoft.com/office/powerpoint/2010/main" val="1426813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nodePh="1">
                                  <p:stCondLst>
                                    <p:cond delay="0"/>
                                  </p:stCondLst>
                                  <p:endCondLst>
                                    <p:cond evt="begin" delay="0">
                                      <p:tn val="20"/>
                                    </p:cond>
                                  </p:end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8" grpId="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476672"/>
            <a:ext cx="8229600" cy="638944"/>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de-DE" dirty="0"/>
              <a:t>Vorgehensweise</a:t>
            </a:r>
          </a:p>
        </p:txBody>
      </p:sp>
      <p:sp>
        <p:nvSpPr>
          <p:cNvPr id="3" name="Inhaltsplatzhalter 2"/>
          <p:cNvSpPr>
            <a:spLocks noGrp="1"/>
          </p:cNvSpPr>
          <p:nvPr>
            <p:ph idx="1"/>
          </p:nvPr>
        </p:nvSpPr>
        <p:spPr>
          <a:xfrm>
            <a:off x="395536" y="4725144"/>
            <a:ext cx="8373616" cy="1324744"/>
          </a:xfrm>
        </p:spPr>
        <p:txBody>
          <a:bodyPr>
            <a:normAutofit/>
          </a:bodyPr>
          <a:lstStyle/>
          <a:p>
            <a:pPr marL="0" indent="0">
              <a:buNone/>
            </a:pPr>
            <a:r>
              <a:rPr lang="de-DE" b="1" dirty="0"/>
              <a:t>Inhalt sichern und Vorverständnis überarbeiten</a:t>
            </a:r>
          </a:p>
          <a:p>
            <a:pPr marL="0" indent="0">
              <a:buNone/>
            </a:pPr>
            <a:r>
              <a:rPr lang="de-DE" b="1" dirty="0">
                <a:sym typeface="Wingdings" panose="05000000000000000000" pitchFamily="2" charset="2"/>
              </a:rPr>
              <a:t> (erste) Deutungsthese verfassen</a:t>
            </a:r>
            <a:endParaRPr lang="de-DE" b="1" dirty="0"/>
          </a:p>
          <a:p>
            <a:pPr marL="0" indent="0">
              <a:buNone/>
            </a:pPr>
            <a:endParaRPr lang="de-DE"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124744"/>
            <a:ext cx="5767387"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Ellipse 4"/>
          <p:cNvSpPr/>
          <p:nvPr/>
        </p:nvSpPr>
        <p:spPr>
          <a:xfrm>
            <a:off x="2699792" y="1367788"/>
            <a:ext cx="1224136" cy="213322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de-DE"/>
          </a:p>
        </p:txBody>
      </p:sp>
      <p:sp>
        <p:nvSpPr>
          <p:cNvPr id="8" name="Ellipse 7"/>
          <p:cNvSpPr/>
          <p:nvPr/>
        </p:nvSpPr>
        <p:spPr>
          <a:xfrm>
            <a:off x="2627784" y="3386946"/>
            <a:ext cx="1008256" cy="864096"/>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de-DE"/>
          </a:p>
        </p:txBody>
      </p:sp>
      <p:sp>
        <p:nvSpPr>
          <p:cNvPr id="4" name="Fußzeilenplatzhalter 3"/>
          <p:cNvSpPr>
            <a:spLocks noGrp="1"/>
          </p:cNvSpPr>
          <p:nvPr>
            <p:ph type="ftr" sz="quarter" idx="11"/>
          </p:nvPr>
        </p:nvSpPr>
        <p:spPr>
          <a:xfrm>
            <a:off x="1619672" y="6356350"/>
            <a:ext cx="5832648" cy="365125"/>
          </a:xfrm>
        </p:spPr>
        <p:txBody>
          <a:bodyPr/>
          <a:lstStyle/>
          <a:p>
            <a:r>
              <a:rPr lang="de-DE" dirty="0"/>
              <a:t>Landesbildungsserver Baden-Württemberg, Fachredaktion Deutsch, www.deutsch-bw.de</a:t>
            </a:r>
          </a:p>
        </p:txBody>
      </p:sp>
    </p:spTree>
    <p:extLst>
      <p:ext uri="{BB962C8B-B14F-4D97-AF65-F5344CB8AC3E}">
        <p14:creationId xmlns:p14="http://schemas.microsoft.com/office/powerpoint/2010/main" val="1236791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850106"/>
          </a:xfrm>
        </p:spPr>
        <p:style>
          <a:lnRef idx="1">
            <a:schemeClr val="accent3"/>
          </a:lnRef>
          <a:fillRef idx="2">
            <a:schemeClr val="accent3"/>
          </a:fillRef>
          <a:effectRef idx="1">
            <a:schemeClr val="accent3"/>
          </a:effectRef>
          <a:fontRef idx="minor">
            <a:schemeClr val="dk1"/>
          </a:fontRef>
        </p:style>
        <p:txBody>
          <a:bodyPr/>
          <a:lstStyle/>
          <a:p>
            <a:r>
              <a:rPr lang="de-DE" dirty="0"/>
              <a:t>Inhalt erarbeiten</a:t>
            </a:r>
          </a:p>
        </p:txBody>
      </p:sp>
      <p:sp>
        <p:nvSpPr>
          <p:cNvPr id="3" name="Inhaltsplatzhalter 2"/>
          <p:cNvSpPr>
            <a:spLocks noGrp="1"/>
          </p:cNvSpPr>
          <p:nvPr>
            <p:ph idx="1"/>
          </p:nvPr>
        </p:nvSpPr>
        <p:spPr>
          <a:xfrm>
            <a:off x="467544" y="1353298"/>
            <a:ext cx="8229600" cy="4525963"/>
          </a:xfrm>
        </p:spPr>
        <p:txBody>
          <a:bodyPr/>
          <a:lstStyle/>
          <a:p>
            <a:pPr marL="0" indent="0">
              <a:buNone/>
            </a:pPr>
            <a:endParaRPr lang="de-DE" dirty="0"/>
          </a:p>
          <a:p>
            <a:pPr marL="0" indent="0">
              <a:buNone/>
            </a:pPr>
            <a:endParaRPr lang="de-DE" dirty="0"/>
          </a:p>
        </p:txBody>
      </p:sp>
      <p:sp>
        <p:nvSpPr>
          <p:cNvPr id="4" name="Textfeld 3"/>
          <p:cNvSpPr txBox="1"/>
          <p:nvPr/>
        </p:nvSpPr>
        <p:spPr>
          <a:xfrm>
            <a:off x="467544" y="1556791"/>
            <a:ext cx="8136904" cy="224676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457200" indent="-457200">
              <a:buFont typeface="Arial" panose="020B0604020202020204" pitchFamily="34" charset="0"/>
              <a:buChar char="•"/>
            </a:pPr>
            <a:r>
              <a:rPr lang="de-DE" sz="2800" dirty="0"/>
              <a:t>Text mehrfach lesen</a:t>
            </a:r>
          </a:p>
          <a:p>
            <a:pPr marL="457200" indent="-457200">
              <a:buFont typeface="Arial" panose="020B0604020202020204" pitchFamily="34" charset="0"/>
              <a:buChar char="•"/>
            </a:pPr>
            <a:r>
              <a:rPr lang="de-DE" sz="2800" dirty="0"/>
              <a:t>In Sinnabschnitte gliedern bzw. Aufbau erkennen (Rahmenhandlung / Binnenhandlung etc.)</a:t>
            </a:r>
          </a:p>
          <a:p>
            <a:pPr marL="457200" indent="-457200">
              <a:buFont typeface="Arial" panose="020B0604020202020204" pitchFamily="34" charset="0"/>
              <a:buChar char="•"/>
            </a:pPr>
            <a:r>
              <a:rPr lang="de-DE" sz="2800" dirty="0"/>
              <a:t>W-Fragen klären</a:t>
            </a:r>
          </a:p>
          <a:p>
            <a:pPr algn="ctr"/>
            <a:r>
              <a:rPr lang="de-DE" sz="2800" b="1" dirty="0">
                <a:sym typeface="Wingdings" panose="05000000000000000000" pitchFamily="2" charset="2"/>
              </a:rPr>
              <a:t> Vorarbeit für kurze IA</a:t>
            </a:r>
            <a:endParaRPr lang="de-DE" sz="2800" b="1" dirty="0"/>
          </a:p>
        </p:txBody>
      </p:sp>
      <p:cxnSp>
        <p:nvCxnSpPr>
          <p:cNvPr id="6" name="Gerade Verbindung mit Pfeil 5"/>
          <p:cNvCxnSpPr/>
          <p:nvPr/>
        </p:nvCxnSpPr>
        <p:spPr>
          <a:xfrm>
            <a:off x="2483768" y="980728"/>
            <a:ext cx="0" cy="5040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5" name="Fußzeilenplatzhalter 4"/>
          <p:cNvSpPr>
            <a:spLocks noGrp="1"/>
          </p:cNvSpPr>
          <p:nvPr>
            <p:ph type="ftr" sz="quarter" idx="11"/>
          </p:nvPr>
        </p:nvSpPr>
        <p:spPr>
          <a:xfrm>
            <a:off x="1763688" y="6356350"/>
            <a:ext cx="5688632" cy="365125"/>
          </a:xfrm>
        </p:spPr>
        <p:txBody>
          <a:bodyPr/>
          <a:lstStyle/>
          <a:p>
            <a:r>
              <a:rPr lang="de-DE" dirty="0"/>
              <a:t>Landesbildungsserver Baden-Württemberg, Fachredaktion Deutsch, www.deutsch-bw.de</a:t>
            </a:r>
          </a:p>
        </p:txBody>
      </p:sp>
      <p:sp>
        <p:nvSpPr>
          <p:cNvPr id="7" name="Abgerundete rechteckige Legende 6"/>
          <p:cNvSpPr/>
          <p:nvPr/>
        </p:nvSpPr>
        <p:spPr>
          <a:xfrm>
            <a:off x="4067944" y="4221088"/>
            <a:ext cx="4464496" cy="1512168"/>
          </a:xfrm>
          <a:prstGeom prst="wedgeRoundRectCallout">
            <a:avLst>
              <a:gd name="adj1" fmla="val 2517"/>
              <a:gd name="adj2" fmla="val -8358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b="1" dirty="0"/>
              <a:t>Tempus: Präsens</a:t>
            </a:r>
          </a:p>
          <a:p>
            <a:r>
              <a:rPr lang="de-DE" b="1" dirty="0"/>
              <a:t>Überlegen: Was ist wirklich wichtig?</a:t>
            </a:r>
          </a:p>
          <a:p>
            <a:r>
              <a:rPr lang="de-DE" b="1" dirty="0"/>
              <a:t>Bei einer Parabel: Nur die Bildebene (das Erzählte/Gesagte) wiedergeben</a:t>
            </a:r>
          </a:p>
          <a:p>
            <a:r>
              <a:rPr lang="de-DE" b="1" dirty="0"/>
              <a:t>Eventuell auf Aufbau eingehen</a:t>
            </a:r>
            <a:endParaRPr lang="de-DE" dirty="0"/>
          </a:p>
        </p:txBody>
      </p:sp>
    </p:spTree>
    <p:extLst>
      <p:ext uri="{BB962C8B-B14F-4D97-AF65-F5344CB8AC3E}">
        <p14:creationId xmlns:p14="http://schemas.microsoft.com/office/powerpoint/2010/main" val="33972152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500"/>
                                        <p:tgtEl>
                                          <p:spTgt spid="4"/>
                                        </p:tgtEl>
                                      </p:cBhvr>
                                    </p:animEffect>
                                  </p:childTnLst>
                                </p:cTn>
                              </p:par>
                              <p:par>
                                <p:cTn id="8" presetID="1"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476672"/>
            <a:ext cx="8229600" cy="638944"/>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de-DE" dirty="0"/>
              <a:t>Vorgehensweise</a:t>
            </a:r>
          </a:p>
        </p:txBody>
      </p:sp>
      <p:sp>
        <p:nvSpPr>
          <p:cNvPr id="3" name="Inhaltsplatzhalter 2"/>
          <p:cNvSpPr>
            <a:spLocks noGrp="1"/>
          </p:cNvSpPr>
          <p:nvPr>
            <p:ph idx="1"/>
          </p:nvPr>
        </p:nvSpPr>
        <p:spPr>
          <a:xfrm>
            <a:off x="539552" y="4725144"/>
            <a:ext cx="8229600" cy="1324744"/>
          </a:xfrm>
        </p:spPr>
        <p:txBody>
          <a:bodyPr>
            <a:normAutofit/>
          </a:bodyPr>
          <a:lstStyle/>
          <a:p>
            <a:pPr marL="0" indent="0" algn="ctr">
              <a:buNone/>
            </a:pPr>
            <a:r>
              <a:rPr lang="de-DE" b="1" dirty="0"/>
              <a:t>Analyse des Textes</a:t>
            </a:r>
            <a:endParaRPr lang="de-DE"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156604"/>
            <a:ext cx="5767387"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Ellipse 4"/>
          <p:cNvSpPr/>
          <p:nvPr/>
        </p:nvSpPr>
        <p:spPr>
          <a:xfrm>
            <a:off x="3819289" y="1367788"/>
            <a:ext cx="1224136" cy="213322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de-DE"/>
          </a:p>
        </p:txBody>
      </p:sp>
      <p:sp>
        <p:nvSpPr>
          <p:cNvPr id="8" name="Ellipse 7"/>
          <p:cNvSpPr/>
          <p:nvPr/>
        </p:nvSpPr>
        <p:spPr>
          <a:xfrm>
            <a:off x="3803964" y="3386946"/>
            <a:ext cx="1008256" cy="864096"/>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de-DE"/>
          </a:p>
        </p:txBody>
      </p:sp>
      <p:sp>
        <p:nvSpPr>
          <p:cNvPr id="4" name="Fußzeilenplatzhalter 3"/>
          <p:cNvSpPr>
            <a:spLocks noGrp="1"/>
          </p:cNvSpPr>
          <p:nvPr>
            <p:ph type="ftr" sz="quarter" idx="11"/>
          </p:nvPr>
        </p:nvSpPr>
        <p:spPr>
          <a:xfrm>
            <a:off x="1331640" y="6356350"/>
            <a:ext cx="6408712" cy="365125"/>
          </a:xfrm>
        </p:spPr>
        <p:txBody>
          <a:bodyPr/>
          <a:lstStyle/>
          <a:p>
            <a:r>
              <a:rPr lang="de-DE" dirty="0"/>
              <a:t>Landesbildungsserver Baden-Württemberg, Fachredaktion Deutsch, www.deutsch-bw.de</a:t>
            </a:r>
          </a:p>
        </p:txBody>
      </p:sp>
    </p:spTree>
    <p:extLst>
      <p:ext uri="{BB962C8B-B14F-4D97-AF65-F5344CB8AC3E}">
        <p14:creationId xmlns:p14="http://schemas.microsoft.com/office/powerpoint/2010/main" val="135475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88640"/>
            <a:ext cx="8229600" cy="1143000"/>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de-DE" dirty="0"/>
              <a:t>Analyse des Inhalts: Beispiel Parabel</a:t>
            </a:r>
          </a:p>
        </p:txBody>
      </p:sp>
      <p:sp>
        <p:nvSpPr>
          <p:cNvPr id="3" name="Inhaltsplatzhalter 2"/>
          <p:cNvSpPr>
            <a:spLocks noGrp="1"/>
          </p:cNvSpPr>
          <p:nvPr>
            <p:ph idx="1"/>
          </p:nvPr>
        </p:nvSpPr>
        <p:spPr>
          <a:xfrm>
            <a:off x="457200" y="1600201"/>
            <a:ext cx="8229600" cy="3773016"/>
          </a:xfrm>
        </p:spPr>
        <p:txBody>
          <a:bodyPr/>
          <a:lstStyle/>
          <a:p>
            <a:pPr marL="0" indent="0">
              <a:buNone/>
            </a:pPr>
            <a:br>
              <a:rPr lang="de-DE" sz="2400" b="1" dirty="0"/>
            </a:br>
            <a:br>
              <a:rPr lang="de-DE" sz="2400" b="1" dirty="0"/>
            </a:br>
            <a:endParaRPr lang="de-DE" sz="2400" dirty="0"/>
          </a:p>
          <a:p>
            <a:pPr marL="514350" indent="-514350">
              <a:buFont typeface="+mj-lt"/>
              <a:buAutoNum type="arabicPeriod"/>
            </a:pPr>
            <a:endParaRPr lang="de-DE" sz="2800" dirty="0"/>
          </a:p>
          <a:p>
            <a:pPr marL="514350" indent="-514350">
              <a:buFont typeface="+mj-lt"/>
              <a:buAutoNum type="arabicPeriod"/>
            </a:pPr>
            <a:endParaRPr lang="de-DE" sz="2800" b="1" dirty="0"/>
          </a:p>
          <a:p>
            <a:pPr marL="514350" indent="-514350">
              <a:buFont typeface="+mj-lt"/>
              <a:buAutoNum type="arabicPeriod"/>
            </a:pPr>
            <a:endParaRPr lang="de-DE" dirty="0"/>
          </a:p>
          <a:p>
            <a:pPr marL="0" indent="0">
              <a:buNone/>
            </a:pPr>
            <a:endParaRPr lang="de-DE" dirty="0"/>
          </a:p>
          <a:p>
            <a:pPr marL="514350" indent="-514350">
              <a:buFont typeface="+mj-lt"/>
              <a:buAutoNum type="arabicPeriod"/>
            </a:pPr>
            <a:endParaRPr lang="de-DE" dirty="0"/>
          </a:p>
        </p:txBody>
      </p:sp>
      <p:sp>
        <p:nvSpPr>
          <p:cNvPr id="4" name="Fußzeilenplatzhalter 3"/>
          <p:cNvSpPr>
            <a:spLocks noGrp="1"/>
          </p:cNvSpPr>
          <p:nvPr>
            <p:ph type="ftr" sz="quarter" idx="11"/>
          </p:nvPr>
        </p:nvSpPr>
        <p:spPr>
          <a:xfrm>
            <a:off x="1259632" y="6356350"/>
            <a:ext cx="6696744" cy="365125"/>
          </a:xfrm>
        </p:spPr>
        <p:txBody>
          <a:bodyPr/>
          <a:lstStyle/>
          <a:p>
            <a:r>
              <a:rPr lang="de-DE" dirty="0"/>
              <a:t>Landesbildungsserver Baden-Württemberg, Fachredaktion Deutsch, www.deutsch-bw.de</a:t>
            </a:r>
          </a:p>
        </p:txBody>
      </p:sp>
      <p:graphicFrame>
        <p:nvGraphicFramePr>
          <p:cNvPr id="7" name="Diagramm 6"/>
          <p:cNvGraphicFramePr/>
          <p:nvPr>
            <p:extLst>
              <p:ext uri="{D42A27DB-BD31-4B8C-83A1-F6EECF244321}">
                <p14:modId xmlns:p14="http://schemas.microsoft.com/office/powerpoint/2010/main" val="2548444759"/>
              </p:ext>
            </p:extLst>
          </p:nvPr>
        </p:nvGraphicFramePr>
        <p:xfrm>
          <a:off x="539552" y="1700808"/>
          <a:ext cx="813690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1012905"/>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DE"/>
              <a:t>Landesbildungsserver Baden-Württemberg, Fachredaktion Deutsch, www.deutsch-bw.de</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818" y="1412776"/>
            <a:ext cx="7973222" cy="4741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3" y="169962"/>
            <a:ext cx="8753475"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0956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circle(out)">
                                      <p:cBhvr>
                                        <p:cTn id="7"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88640"/>
            <a:ext cx="8229600" cy="1143000"/>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de-DE" dirty="0"/>
              <a:t>Analyse des Inhalts: Beispiel Parabel</a:t>
            </a:r>
          </a:p>
        </p:txBody>
      </p:sp>
      <p:sp>
        <p:nvSpPr>
          <p:cNvPr id="3" name="Inhaltsplatzhalter 2"/>
          <p:cNvSpPr>
            <a:spLocks noGrp="1"/>
          </p:cNvSpPr>
          <p:nvPr>
            <p:ph idx="1"/>
          </p:nvPr>
        </p:nvSpPr>
        <p:spPr>
          <a:xfrm>
            <a:off x="457200" y="1600201"/>
            <a:ext cx="8229600" cy="3773016"/>
          </a:xfrm>
        </p:spPr>
        <p:txBody>
          <a:bodyPr/>
          <a:lstStyle/>
          <a:p>
            <a:pPr marL="0" indent="0">
              <a:buNone/>
            </a:pPr>
            <a:br>
              <a:rPr lang="de-DE" sz="2400" b="1" dirty="0"/>
            </a:br>
            <a:br>
              <a:rPr lang="de-DE" sz="2400" b="1" dirty="0"/>
            </a:br>
            <a:endParaRPr lang="de-DE" sz="2400" dirty="0"/>
          </a:p>
          <a:p>
            <a:pPr marL="514350" indent="-514350">
              <a:buFont typeface="+mj-lt"/>
              <a:buAutoNum type="arabicPeriod"/>
            </a:pPr>
            <a:endParaRPr lang="de-DE" sz="2800" dirty="0"/>
          </a:p>
          <a:p>
            <a:pPr marL="514350" indent="-514350">
              <a:buFont typeface="+mj-lt"/>
              <a:buAutoNum type="arabicPeriod"/>
            </a:pPr>
            <a:endParaRPr lang="de-DE" sz="2800" b="1" dirty="0"/>
          </a:p>
          <a:p>
            <a:pPr marL="514350" indent="-514350">
              <a:buFont typeface="+mj-lt"/>
              <a:buAutoNum type="arabicPeriod"/>
            </a:pPr>
            <a:endParaRPr lang="de-DE" dirty="0"/>
          </a:p>
          <a:p>
            <a:pPr marL="0" indent="0">
              <a:buNone/>
            </a:pPr>
            <a:endParaRPr lang="de-DE" dirty="0"/>
          </a:p>
          <a:p>
            <a:pPr marL="514350" indent="-514350">
              <a:buFont typeface="+mj-lt"/>
              <a:buAutoNum type="arabicPeriod"/>
            </a:pPr>
            <a:endParaRPr lang="de-DE" dirty="0"/>
          </a:p>
        </p:txBody>
      </p:sp>
      <p:sp>
        <p:nvSpPr>
          <p:cNvPr id="4" name="Fußzeilenplatzhalter 3"/>
          <p:cNvSpPr>
            <a:spLocks noGrp="1"/>
          </p:cNvSpPr>
          <p:nvPr>
            <p:ph type="ftr" sz="quarter" idx="11"/>
          </p:nvPr>
        </p:nvSpPr>
        <p:spPr>
          <a:xfrm>
            <a:off x="1259632" y="6356350"/>
            <a:ext cx="6696744" cy="365125"/>
          </a:xfrm>
        </p:spPr>
        <p:txBody>
          <a:bodyPr/>
          <a:lstStyle/>
          <a:p>
            <a:r>
              <a:rPr lang="de-DE" dirty="0"/>
              <a:t>Landesbildungsserver Baden-Württemberg, Fachredaktion Deutsch, www.deutsch-bw.de</a:t>
            </a:r>
          </a:p>
        </p:txBody>
      </p:sp>
      <p:graphicFrame>
        <p:nvGraphicFramePr>
          <p:cNvPr id="7" name="Diagramm 6"/>
          <p:cNvGraphicFramePr/>
          <p:nvPr>
            <p:extLst>
              <p:ext uri="{D42A27DB-BD31-4B8C-83A1-F6EECF244321}">
                <p14:modId xmlns:p14="http://schemas.microsoft.com/office/powerpoint/2010/main" val="4234393168"/>
              </p:ext>
            </p:extLst>
          </p:nvPr>
        </p:nvGraphicFramePr>
        <p:xfrm>
          <a:off x="539552" y="1700808"/>
          <a:ext cx="813690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1296629"/>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6228"/>
          <a:stretch/>
        </p:blipFill>
        <p:spPr bwMode="auto">
          <a:xfrm>
            <a:off x="2555776" y="674007"/>
            <a:ext cx="4135222" cy="595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Pfeil nach rechts 2"/>
          <p:cNvSpPr/>
          <p:nvPr/>
        </p:nvSpPr>
        <p:spPr>
          <a:xfrm>
            <a:off x="350688" y="1940090"/>
            <a:ext cx="2664296" cy="504056"/>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dirty="0">
                <a:solidFill>
                  <a:prstClr val="white"/>
                </a:solidFill>
              </a:rPr>
              <a:t>Herr </a:t>
            </a:r>
            <a:r>
              <a:rPr lang="de-DE" dirty="0" err="1">
                <a:solidFill>
                  <a:prstClr val="white"/>
                </a:solidFill>
              </a:rPr>
              <a:t>Keuner</a:t>
            </a:r>
            <a:endParaRPr lang="de-DE" dirty="0">
              <a:solidFill>
                <a:prstClr val="white"/>
              </a:solidFill>
            </a:endParaRPr>
          </a:p>
        </p:txBody>
      </p:sp>
      <p:sp>
        <p:nvSpPr>
          <p:cNvPr id="4" name="Pfeil nach links 3"/>
          <p:cNvSpPr/>
          <p:nvPr/>
        </p:nvSpPr>
        <p:spPr>
          <a:xfrm>
            <a:off x="5986501" y="1878394"/>
            <a:ext cx="3024336" cy="576064"/>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dirty="0">
                <a:solidFill>
                  <a:prstClr val="white"/>
                </a:solidFill>
              </a:rPr>
              <a:t>„einer von uns“</a:t>
            </a:r>
          </a:p>
        </p:txBody>
      </p:sp>
      <p:sp>
        <p:nvSpPr>
          <p:cNvPr id="7" name="Pfeil nach links 6"/>
          <p:cNvSpPr/>
          <p:nvPr/>
        </p:nvSpPr>
        <p:spPr>
          <a:xfrm>
            <a:off x="5914493" y="3120105"/>
            <a:ext cx="3120865" cy="576064"/>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solidFill>
                  <a:prstClr val="white"/>
                </a:solidFill>
              </a:rPr>
              <a:t>Mensch</a:t>
            </a:r>
          </a:p>
        </p:txBody>
      </p:sp>
      <p:sp>
        <p:nvSpPr>
          <p:cNvPr id="5" name="Textfeld 4"/>
          <p:cNvSpPr txBox="1"/>
          <p:nvPr/>
        </p:nvSpPr>
        <p:spPr>
          <a:xfrm>
            <a:off x="350688" y="3500607"/>
            <a:ext cx="3384376" cy="1200329"/>
          </a:xfrm>
          <a:prstGeom prst="rect">
            <a:avLst/>
          </a:prstGeom>
          <a:noFill/>
        </p:spPr>
        <p:txBody>
          <a:bodyPr wrap="square" rtlCol="0">
            <a:spAutoFit/>
          </a:bodyPr>
          <a:lstStyle/>
          <a:p>
            <a:pPr marL="285750" indent="-285750">
              <a:buFont typeface="Arial" panose="020B0604020202020204" pitchFamily="34" charset="0"/>
              <a:buChar char="•"/>
            </a:pPr>
            <a:r>
              <a:rPr lang="de-DE" dirty="0">
                <a:solidFill>
                  <a:prstClr val="black"/>
                </a:solidFill>
              </a:rPr>
              <a:t>Aussehen</a:t>
            </a:r>
          </a:p>
          <a:p>
            <a:pPr marL="285750" indent="-285750">
              <a:buFont typeface="Arial" panose="020B0604020202020204" pitchFamily="34" charset="0"/>
              <a:buChar char="•"/>
            </a:pPr>
            <a:r>
              <a:rPr lang="de-DE" dirty="0">
                <a:solidFill>
                  <a:prstClr val="black"/>
                </a:solidFill>
              </a:rPr>
              <a:t>Verhaltensweisen</a:t>
            </a:r>
          </a:p>
          <a:p>
            <a:pPr marL="285750" indent="-285750">
              <a:buFont typeface="Arial" panose="020B0604020202020204" pitchFamily="34" charset="0"/>
              <a:buChar char="•"/>
            </a:pPr>
            <a:r>
              <a:rPr lang="de-DE" dirty="0">
                <a:solidFill>
                  <a:prstClr val="black"/>
                </a:solidFill>
              </a:rPr>
              <a:t>Charaktereigenschaften</a:t>
            </a:r>
            <a:br>
              <a:rPr lang="de-DE" dirty="0">
                <a:solidFill>
                  <a:prstClr val="black"/>
                </a:solidFill>
              </a:rPr>
            </a:br>
            <a:r>
              <a:rPr lang="de-DE" dirty="0">
                <a:solidFill>
                  <a:prstClr val="black"/>
                </a:solidFill>
              </a:rPr>
              <a:t>(hauptsächlich Stärken)</a:t>
            </a:r>
          </a:p>
        </p:txBody>
      </p:sp>
      <p:sp>
        <p:nvSpPr>
          <p:cNvPr id="13" name="Textfeld 12"/>
          <p:cNvSpPr txBox="1"/>
          <p:nvPr/>
        </p:nvSpPr>
        <p:spPr>
          <a:xfrm>
            <a:off x="1619672" y="1144583"/>
            <a:ext cx="2520280" cy="369332"/>
          </a:xfrm>
          <a:prstGeom prst="rect">
            <a:avLst/>
          </a:prstGeom>
          <a:noFill/>
        </p:spPr>
        <p:txBody>
          <a:bodyPr wrap="square" rtlCol="0">
            <a:spAutoFit/>
          </a:bodyPr>
          <a:lstStyle/>
          <a:p>
            <a:r>
              <a:rPr lang="de-DE" b="1" u="sng" dirty="0">
                <a:solidFill>
                  <a:prstClr val="black"/>
                </a:solidFill>
              </a:rPr>
              <a:t>Anschauliches Beispiel</a:t>
            </a:r>
          </a:p>
        </p:txBody>
      </p:sp>
      <p:sp>
        <p:nvSpPr>
          <p:cNvPr id="17" name="Textfeld 16"/>
          <p:cNvSpPr txBox="1"/>
          <p:nvPr/>
        </p:nvSpPr>
        <p:spPr>
          <a:xfrm>
            <a:off x="5317739" y="1124744"/>
            <a:ext cx="3693098" cy="369332"/>
          </a:xfrm>
          <a:prstGeom prst="rect">
            <a:avLst/>
          </a:prstGeom>
          <a:noFill/>
        </p:spPr>
        <p:txBody>
          <a:bodyPr wrap="square" rtlCol="0">
            <a:spAutoFit/>
          </a:bodyPr>
          <a:lstStyle/>
          <a:p>
            <a:r>
              <a:rPr lang="de-DE" b="1" u="sng" dirty="0">
                <a:solidFill>
                  <a:prstClr val="black"/>
                </a:solidFill>
              </a:rPr>
              <a:t>Thematischer Teil / Deutungsebene</a:t>
            </a:r>
          </a:p>
        </p:txBody>
      </p:sp>
      <p:sp>
        <p:nvSpPr>
          <p:cNvPr id="19" name="Textfeld 18"/>
          <p:cNvSpPr txBox="1"/>
          <p:nvPr/>
        </p:nvSpPr>
        <p:spPr>
          <a:xfrm>
            <a:off x="323528" y="2376303"/>
            <a:ext cx="2376264" cy="923330"/>
          </a:xfrm>
          <a:prstGeom prst="rect">
            <a:avLst/>
          </a:prstGeom>
          <a:noFill/>
        </p:spPr>
        <p:txBody>
          <a:bodyPr wrap="square" rtlCol="0">
            <a:spAutoFit/>
          </a:bodyPr>
          <a:lstStyle/>
          <a:p>
            <a:r>
              <a:rPr lang="de-DE" dirty="0">
                <a:solidFill>
                  <a:prstClr val="black"/>
                </a:solidFill>
              </a:rPr>
              <a:t>Beschreibt sein Lieblingstier, den Elefanten</a:t>
            </a:r>
          </a:p>
        </p:txBody>
      </p:sp>
      <p:sp>
        <p:nvSpPr>
          <p:cNvPr id="21" name="Textfeld 20"/>
          <p:cNvSpPr txBox="1"/>
          <p:nvPr/>
        </p:nvSpPr>
        <p:spPr>
          <a:xfrm>
            <a:off x="3179390" y="3521853"/>
            <a:ext cx="2781210" cy="14773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Wingdings"/>
              <a:buChar char="à"/>
            </a:pPr>
            <a:r>
              <a:rPr lang="de-DE" dirty="0">
                <a:solidFill>
                  <a:prstClr val="black"/>
                </a:solidFill>
              </a:rPr>
              <a:t>Insgesamt 15-20 Merkmale, die meisten sind selbsterklärend, andere müssen interpretiert werden </a:t>
            </a:r>
          </a:p>
        </p:txBody>
      </p:sp>
      <p:sp>
        <p:nvSpPr>
          <p:cNvPr id="22" name="Pfeil nach rechts 21"/>
          <p:cNvSpPr/>
          <p:nvPr/>
        </p:nvSpPr>
        <p:spPr>
          <a:xfrm>
            <a:off x="350688" y="3192113"/>
            <a:ext cx="2781152" cy="50405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solidFill>
                  <a:prstClr val="white"/>
                </a:solidFill>
              </a:rPr>
              <a:t>Elefant</a:t>
            </a:r>
          </a:p>
        </p:txBody>
      </p:sp>
      <p:sp>
        <p:nvSpPr>
          <p:cNvPr id="27" name="Textfeld 26"/>
          <p:cNvSpPr txBox="1"/>
          <p:nvPr/>
        </p:nvSpPr>
        <p:spPr>
          <a:xfrm>
            <a:off x="6372200" y="2269792"/>
            <a:ext cx="2638637" cy="369332"/>
          </a:xfrm>
          <a:prstGeom prst="rect">
            <a:avLst/>
          </a:prstGeom>
          <a:noFill/>
        </p:spPr>
        <p:txBody>
          <a:bodyPr wrap="square" rtlCol="0">
            <a:spAutoFit/>
          </a:bodyPr>
          <a:lstStyle/>
          <a:p>
            <a:r>
              <a:rPr lang="de-DE" dirty="0">
                <a:solidFill>
                  <a:prstClr val="black"/>
                </a:solidFill>
                <a:sym typeface="Wingdings" panose="05000000000000000000" pitchFamily="2" charset="2"/>
              </a:rPr>
              <a:t> Allgemeingültigkeit</a:t>
            </a:r>
            <a:endParaRPr lang="de-DE" dirty="0">
              <a:solidFill>
                <a:prstClr val="black"/>
              </a:solidFill>
            </a:endParaRPr>
          </a:p>
        </p:txBody>
      </p:sp>
      <p:sp>
        <p:nvSpPr>
          <p:cNvPr id="23" name="Titel 1"/>
          <p:cNvSpPr>
            <a:spLocks noGrp="1"/>
          </p:cNvSpPr>
          <p:nvPr>
            <p:ph type="title"/>
          </p:nvPr>
        </p:nvSpPr>
        <p:spPr>
          <a:xfrm>
            <a:off x="457200" y="274638"/>
            <a:ext cx="8229600" cy="634082"/>
          </a:xfrm>
        </p:spPr>
        <p:style>
          <a:lnRef idx="1">
            <a:schemeClr val="accent3"/>
          </a:lnRef>
          <a:fillRef idx="2">
            <a:schemeClr val="accent3"/>
          </a:fillRef>
          <a:effectRef idx="1">
            <a:schemeClr val="accent3"/>
          </a:effectRef>
          <a:fontRef idx="minor">
            <a:schemeClr val="dk1"/>
          </a:fontRef>
        </p:style>
        <p:txBody>
          <a:bodyPr>
            <a:noAutofit/>
          </a:bodyPr>
          <a:lstStyle/>
          <a:p>
            <a:r>
              <a:rPr lang="de-DE" sz="3600" dirty="0"/>
              <a:t>Bildebene auf die Sachebene übertragen</a:t>
            </a:r>
          </a:p>
        </p:txBody>
      </p:sp>
      <p:sp>
        <p:nvSpPr>
          <p:cNvPr id="28" name="Textfeld 27"/>
          <p:cNvSpPr txBox="1"/>
          <p:nvPr/>
        </p:nvSpPr>
        <p:spPr>
          <a:xfrm>
            <a:off x="6325851" y="2600861"/>
            <a:ext cx="2638637" cy="646331"/>
          </a:xfrm>
          <a:prstGeom prst="rect">
            <a:avLst/>
          </a:prstGeom>
          <a:noFill/>
        </p:spPr>
        <p:txBody>
          <a:bodyPr wrap="square" rtlCol="0">
            <a:spAutoFit/>
          </a:bodyPr>
          <a:lstStyle/>
          <a:p>
            <a:r>
              <a:rPr lang="de-DE" dirty="0">
                <a:solidFill>
                  <a:prstClr val="black"/>
                </a:solidFill>
                <a:sym typeface="Wingdings" panose="05000000000000000000" pitchFamily="2" charset="2"/>
              </a:rPr>
              <a:t> „Lieblingsmensch“: Was man an ihm schätzt</a:t>
            </a:r>
            <a:endParaRPr lang="de-DE" dirty="0">
              <a:solidFill>
                <a:prstClr val="black"/>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3521853"/>
            <a:ext cx="3452875" cy="1328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feld 1"/>
          <p:cNvSpPr txBox="1"/>
          <p:nvPr/>
        </p:nvSpPr>
        <p:spPr>
          <a:xfrm>
            <a:off x="323528" y="4849882"/>
            <a:ext cx="2691456" cy="120032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de-DE" i="1" dirty="0" err="1"/>
              <a:t>Bsp</a:t>
            </a:r>
            <a:r>
              <a:rPr lang="de-DE" i="1" dirty="0"/>
              <a:t>: Herr K. sympathisiert mit der „grauen Masse“ (Z…), das heißt, mit dem unauffälligen </a:t>
            </a:r>
            <a:r>
              <a:rPr lang="de-DE" b="1" i="1" dirty="0"/>
              <a:t>Tier</a:t>
            </a:r>
            <a:r>
              <a:rPr lang="de-DE" i="1" dirty="0"/>
              <a:t>…</a:t>
            </a:r>
          </a:p>
        </p:txBody>
      </p:sp>
      <p:sp>
        <p:nvSpPr>
          <p:cNvPr id="29" name="Textfeld 28"/>
          <p:cNvSpPr txBox="1"/>
          <p:nvPr/>
        </p:nvSpPr>
        <p:spPr>
          <a:xfrm>
            <a:off x="6212357" y="4825642"/>
            <a:ext cx="2691456" cy="120032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de-DE" i="1" dirty="0"/>
              <a:t>… beziehungsweise </a:t>
            </a:r>
            <a:r>
              <a:rPr lang="de-DE" b="1" i="1" dirty="0"/>
              <a:t>Menschen</a:t>
            </a:r>
            <a:r>
              <a:rPr lang="de-DE" i="1" dirty="0"/>
              <a:t>, der gutmütig (Z…), gesellig (Z…) und gefühlvoll (Z…) ist.</a:t>
            </a:r>
          </a:p>
        </p:txBody>
      </p:sp>
      <p:sp>
        <p:nvSpPr>
          <p:cNvPr id="30" name="Textfeld 29"/>
          <p:cNvSpPr txBox="1"/>
          <p:nvPr/>
        </p:nvSpPr>
        <p:spPr>
          <a:xfrm>
            <a:off x="3179390" y="5149804"/>
            <a:ext cx="2781210" cy="14773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Wingdings"/>
              <a:buChar char="à"/>
            </a:pPr>
            <a:r>
              <a:rPr lang="de-DE" dirty="0">
                <a:solidFill>
                  <a:prstClr val="black"/>
                </a:solidFill>
              </a:rPr>
              <a:t>Es sind nicht ausschließlich positive Eigenschaften genannt</a:t>
            </a:r>
          </a:p>
          <a:p>
            <a:pPr marL="285750" indent="-285750">
              <a:buFont typeface="Wingdings"/>
              <a:buChar char="à"/>
            </a:pPr>
            <a:r>
              <a:rPr lang="de-DE" dirty="0">
                <a:solidFill>
                  <a:prstClr val="black"/>
                </a:solidFill>
              </a:rPr>
              <a:t>Ambivalente, komplexe Darstellung</a:t>
            </a:r>
          </a:p>
        </p:txBody>
      </p:sp>
    </p:spTree>
    <p:extLst>
      <p:ext uri="{BB962C8B-B14F-4D97-AF65-F5344CB8AC3E}">
        <p14:creationId xmlns:p14="http://schemas.microsoft.com/office/powerpoint/2010/main" val="260792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1000"/>
                                        <p:tgtEl>
                                          <p:spTgt spid="22"/>
                                        </p:tgtEl>
                                      </p:cBhvr>
                                    </p:animEffect>
                                    <p:anim calcmode="lin" valueType="num">
                                      <p:cBhvr>
                                        <p:cTn id="30" dur="1000" fill="hold"/>
                                        <p:tgtEl>
                                          <p:spTgt spid="22"/>
                                        </p:tgtEl>
                                        <p:attrNameLst>
                                          <p:attrName>ppt_x</p:attrName>
                                        </p:attrNameLst>
                                      </p:cBhvr>
                                      <p:tavLst>
                                        <p:tav tm="0">
                                          <p:val>
                                            <p:strVal val="#ppt_x"/>
                                          </p:val>
                                        </p:tav>
                                        <p:tav tm="100000">
                                          <p:val>
                                            <p:strVal val="#ppt_x"/>
                                          </p:val>
                                        </p:tav>
                                      </p:tavLst>
                                    </p:anim>
                                    <p:anim calcmode="lin" valueType="num">
                                      <p:cBhvr>
                                        <p:cTn id="3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026"/>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additive="base">
                                        <p:cTn id="50" dur="500" fill="hold"/>
                                        <p:tgtEl>
                                          <p:spTgt spid="21"/>
                                        </p:tgtEl>
                                        <p:attrNameLst>
                                          <p:attrName>ppt_x</p:attrName>
                                        </p:attrNameLst>
                                      </p:cBhvr>
                                      <p:tavLst>
                                        <p:tav tm="0">
                                          <p:val>
                                            <p:strVal val="#ppt_x"/>
                                          </p:val>
                                        </p:tav>
                                        <p:tav tm="100000">
                                          <p:val>
                                            <p:strVal val="#ppt_x"/>
                                          </p:val>
                                        </p:tav>
                                      </p:tavLst>
                                    </p:anim>
                                    <p:anim calcmode="lin" valueType="num">
                                      <p:cBhvr additive="base">
                                        <p:cTn id="5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2"/>
                                        </p:tgtEl>
                                        <p:attrNameLst>
                                          <p:attrName>style.visibility</p:attrName>
                                        </p:attrNameLst>
                                      </p:cBhvr>
                                      <p:to>
                                        <p:strVal val="visible"/>
                                      </p:to>
                                    </p:set>
                                    <p:anim calcmode="lin" valueType="num">
                                      <p:cBhvr additive="base">
                                        <p:cTn id="56" dur="500" fill="hold"/>
                                        <p:tgtEl>
                                          <p:spTgt spid="2"/>
                                        </p:tgtEl>
                                        <p:attrNameLst>
                                          <p:attrName>ppt_x</p:attrName>
                                        </p:attrNameLst>
                                      </p:cBhvr>
                                      <p:tavLst>
                                        <p:tav tm="0">
                                          <p:val>
                                            <p:strVal val="#ppt_x"/>
                                          </p:val>
                                        </p:tav>
                                        <p:tav tm="100000">
                                          <p:val>
                                            <p:strVal val="#ppt_x"/>
                                          </p:val>
                                        </p:tav>
                                      </p:tavLst>
                                    </p:anim>
                                    <p:anim calcmode="lin" valueType="num">
                                      <p:cBhvr additive="base">
                                        <p:cTn id="5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additive="base">
                                        <p:cTn id="62" dur="500" fill="hold"/>
                                        <p:tgtEl>
                                          <p:spTgt spid="29"/>
                                        </p:tgtEl>
                                        <p:attrNameLst>
                                          <p:attrName>ppt_x</p:attrName>
                                        </p:attrNameLst>
                                      </p:cBhvr>
                                      <p:tavLst>
                                        <p:tav tm="0">
                                          <p:val>
                                            <p:strVal val="#ppt_x"/>
                                          </p:val>
                                        </p:tav>
                                        <p:tav tm="100000">
                                          <p:val>
                                            <p:strVal val="#ppt_x"/>
                                          </p:val>
                                        </p:tav>
                                      </p:tavLst>
                                    </p:anim>
                                    <p:anim calcmode="lin" valueType="num">
                                      <p:cBhvr additive="base">
                                        <p:cTn id="6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30"/>
                                        </p:tgtEl>
                                        <p:attrNameLst>
                                          <p:attrName>style.visibility</p:attrName>
                                        </p:attrNameLst>
                                      </p:cBhvr>
                                      <p:to>
                                        <p:strVal val="visible"/>
                                      </p:to>
                                    </p:set>
                                    <p:anim calcmode="lin" valueType="num">
                                      <p:cBhvr additive="base">
                                        <p:cTn id="68" dur="500" fill="hold"/>
                                        <p:tgtEl>
                                          <p:spTgt spid="30"/>
                                        </p:tgtEl>
                                        <p:attrNameLst>
                                          <p:attrName>ppt_x</p:attrName>
                                        </p:attrNameLst>
                                      </p:cBhvr>
                                      <p:tavLst>
                                        <p:tav tm="0">
                                          <p:val>
                                            <p:strVal val="#ppt_x"/>
                                          </p:val>
                                        </p:tav>
                                        <p:tav tm="100000">
                                          <p:val>
                                            <p:strVal val="#ppt_x"/>
                                          </p:val>
                                        </p:tav>
                                      </p:tavLst>
                                    </p:anim>
                                    <p:anim calcmode="lin" valueType="num">
                                      <p:cBhvr additive="base">
                                        <p:cTn id="69"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P spid="5" grpId="0"/>
      <p:bldP spid="19" grpId="0"/>
      <p:bldP spid="21" grpId="0" animBg="1"/>
      <p:bldP spid="22" grpId="0" animBg="1"/>
      <p:bldP spid="27" grpId="0"/>
      <p:bldP spid="28" grpId="0"/>
      <p:bldP spid="2" grpId="0" animBg="1"/>
      <p:bldP spid="29" grpId="0" animBg="1"/>
      <p:bldP spid="30" grpId="0" animBg="1"/>
    </p:bld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858</Words>
  <Application>Microsoft Office PowerPoint</Application>
  <PresentationFormat>Bildschirmpräsentation (4:3)</PresentationFormat>
  <Paragraphs>126</Paragraphs>
  <Slides>12</Slides>
  <Notes>2</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12</vt:i4>
      </vt:variant>
    </vt:vector>
  </HeadingPairs>
  <TitlesOfParts>
    <vt:vector size="16" baseType="lpstr">
      <vt:lpstr>Arial</vt:lpstr>
      <vt:lpstr>Calibri</vt:lpstr>
      <vt:lpstr>Wingdings</vt:lpstr>
      <vt:lpstr>Larissa</vt:lpstr>
      <vt:lpstr>Interpretation eines Kurzprosatextes</vt:lpstr>
      <vt:lpstr>Vorgehensweise</vt:lpstr>
      <vt:lpstr>Vorgehensweise</vt:lpstr>
      <vt:lpstr>Inhalt erarbeiten</vt:lpstr>
      <vt:lpstr>Vorgehensweise</vt:lpstr>
      <vt:lpstr>Analyse des Inhalts: Beispiel Parabel</vt:lpstr>
      <vt:lpstr>PowerPoint-Präsentation</vt:lpstr>
      <vt:lpstr>Analyse des Inhalts: Beispiel Parabel</vt:lpstr>
      <vt:lpstr>Bildebene auf die Sachebene übertragen</vt:lpstr>
      <vt:lpstr>Analyse der Sprache und Form</vt:lpstr>
      <vt:lpstr>Mögliche Ergebnisse: Analyse der Sprache und Form</vt:lpstr>
      <vt:lpstr>Vorgehensweise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Klausurformat</dc:title>
  <dc:creator>Blennemann</dc:creator>
  <cp:lastModifiedBy>Blennemann</cp:lastModifiedBy>
  <cp:revision>42</cp:revision>
  <dcterms:created xsi:type="dcterms:W3CDTF">2013-12-04T14:09:43Z</dcterms:created>
  <dcterms:modified xsi:type="dcterms:W3CDTF">2020-10-19T07:39:51Z</dcterms:modified>
</cp:coreProperties>
</file>