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56" r:id="rId6"/>
    <p:sldId id="267" r:id="rId7"/>
    <p:sldId id="268" r:id="rId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88" autoAdjust="0"/>
  </p:normalViewPr>
  <p:slideViewPr>
    <p:cSldViewPr>
      <p:cViewPr>
        <p:scale>
          <a:sx n="117" d="100"/>
          <a:sy n="117" d="100"/>
        </p:scale>
        <p:origin x="-146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94105-2995-4B94-AE8F-0B108C34CDC2}" type="datetimeFigureOut">
              <a:rPr lang="de-DE" smtClean="0"/>
              <a:pPr/>
              <a:t>15.01.2025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3F613-9E04-4228-A482-365C558B018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2000" b="1" dirty="0"/>
              <a:t>Eingang des heutigen Besucherbergwerks Tiefer Stollen in </a:t>
            </a:r>
            <a:r>
              <a:rPr lang="de-DE" sz="2000" b="1" dirty="0" err="1"/>
              <a:t>Wasseralfingen</a:t>
            </a:r>
            <a:r>
              <a:rPr lang="de-DE" sz="2000" b="1" dirty="0"/>
              <a:t>,</a:t>
            </a:r>
            <a:br>
              <a:rPr lang="de-DE" sz="2000" b="1" dirty="0"/>
            </a:br>
            <a:r>
              <a:rPr lang="de-DE" sz="2000" b="1" dirty="0"/>
              <a:t>CC BY Peter </a:t>
            </a:r>
            <a:r>
              <a:rPr lang="de-DE" sz="2000" b="1" dirty="0" smtClean="0"/>
              <a:t>Weber</a:t>
            </a:r>
            <a:endParaRPr lang="de-DE" sz="2000" dirty="0"/>
          </a:p>
        </p:txBody>
      </p:sp>
      <p:pic>
        <p:nvPicPr>
          <p:cNvPr id="3" name="Picture 2" descr="Eingang des Besucherbergwer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628800"/>
            <a:ext cx="5760000" cy="43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681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000" b="1" dirty="0" err="1"/>
              <a:t>Alfing</a:t>
            </a:r>
            <a:r>
              <a:rPr lang="de-DE" sz="2000" b="1" dirty="0"/>
              <a:t> Werkzeitschrift 1940, CC BY Stadtarchiv Aalen</a:t>
            </a:r>
            <a:endParaRPr lang="de-DE" sz="2000" dirty="0"/>
          </a:p>
        </p:txBody>
      </p:sp>
      <p:pic>
        <p:nvPicPr>
          <p:cNvPr id="3" name="Picture 2" descr="Seite aus der Alfing Werkzeitschrif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268760"/>
            <a:ext cx="3510000" cy="468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9200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000" b="1" dirty="0"/>
              <a:t>Das Lager im Wiesendorf, KZ-Außenkommando, CC BY Stadtarchiv </a:t>
            </a:r>
            <a:r>
              <a:rPr lang="de-DE" sz="2000" b="1" dirty="0" smtClean="0"/>
              <a:t>Aalen</a:t>
            </a:r>
            <a:endParaRPr lang="de-DE" sz="2000" dirty="0"/>
          </a:p>
        </p:txBody>
      </p:sp>
      <p:pic>
        <p:nvPicPr>
          <p:cNvPr id="3" name="Picture 2" descr="Blick auf das Lager Wiesendor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6784186" cy="468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8909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000" b="1" dirty="0"/>
              <a:t>Gedenktafel polnische Zwangsarbeiter auf </a:t>
            </a:r>
            <a:r>
              <a:rPr lang="de-DE" sz="2000" b="1" dirty="0" err="1"/>
              <a:t>Wasseralfinger</a:t>
            </a:r>
            <a:r>
              <a:rPr lang="de-DE" sz="2000" b="1" dirty="0"/>
              <a:t> Friedhof,</a:t>
            </a:r>
            <a:br>
              <a:rPr lang="de-DE" sz="2000" b="1" dirty="0"/>
            </a:br>
            <a:r>
              <a:rPr lang="de-DE" sz="2000" b="1" dirty="0"/>
              <a:t>CC BY Peter Weber</a:t>
            </a:r>
          </a:p>
        </p:txBody>
      </p:sp>
      <p:pic>
        <p:nvPicPr>
          <p:cNvPr id="3" name="Picture 2" descr="E:\Modul Wirtschaft Wasseralfingen\Bilder\B12 Gedenktafel polnische Zwangsarbeiter Wasseralfinger Friedho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08720"/>
            <a:ext cx="7200000" cy="54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8106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Die NS-Wirtschaftspolitik am Beispiel </a:t>
            </a:r>
            <a:r>
              <a:rPr lang="de-DE" dirty="0" err="1"/>
              <a:t>Wasseralfingens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2000" dirty="0"/>
              <a:t>Ende des Ermittlungsverfahrens wegen NS-Verbrechen im Nebenlager </a:t>
            </a:r>
            <a:r>
              <a:rPr lang="de-DE" sz="2000" dirty="0" err="1"/>
              <a:t>Wasseralfingen</a:t>
            </a:r>
            <a:r>
              <a:rPr lang="de-DE" sz="2000" dirty="0"/>
              <a:t>,</a:t>
            </a:r>
            <a:br>
              <a:rPr lang="de-DE" sz="2000" dirty="0"/>
            </a:br>
            <a:r>
              <a:rPr lang="de-DE" sz="2000" dirty="0"/>
              <a:t>Landesarchiv Baden-Württemberg, Abt. Staatsarchiv Ludwigsburg EL 48/2 I </a:t>
            </a:r>
            <a:r>
              <a:rPr lang="de-DE" sz="2000" dirty="0" err="1"/>
              <a:t>Bü</a:t>
            </a:r>
            <a:r>
              <a:rPr lang="de-DE" sz="2000" dirty="0"/>
              <a:t> 2721 </a:t>
            </a:r>
          </a:p>
        </p:txBody>
      </p:sp>
      <p:pic>
        <p:nvPicPr>
          <p:cNvPr id="3" name="Picture 2" descr="Bescheid über die Einstellung des Ermittlungsverfahrens wegen NS-Verbrechen im Nebenlager Wasseralfingen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196752"/>
            <a:ext cx="3902973" cy="540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434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2000" dirty="0"/>
              <a:t>Ende des Ermittlungsverfahrens wegen NS-Verbrechen im Nebenlager </a:t>
            </a:r>
            <a:r>
              <a:rPr lang="de-DE" sz="2000" dirty="0" err="1"/>
              <a:t>Wasseralfingen</a:t>
            </a:r>
            <a:r>
              <a:rPr lang="de-DE" sz="2000" dirty="0"/>
              <a:t>, Landesarchiv Baden-Württemberg, Abt. Staatsarchiv Ludwigsburg EL 48/2 I </a:t>
            </a:r>
            <a:r>
              <a:rPr lang="de-DE" sz="2000" dirty="0" err="1"/>
              <a:t>Bü</a:t>
            </a:r>
            <a:r>
              <a:rPr lang="de-DE" sz="2000" dirty="0"/>
              <a:t> 2721 </a:t>
            </a:r>
            <a:br>
              <a:rPr lang="de-DE" sz="2000" dirty="0"/>
            </a:br>
            <a:endParaRPr lang="de-DE" sz="2000" dirty="0"/>
          </a:p>
        </p:txBody>
      </p:sp>
      <p:pic>
        <p:nvPicPr>
          <p:cNvPr id="3" name="Picture 3" descr="Vergrößerter Text der Ermittlungsakte zur Einstellung des Verfahrens"/>
          <p:cNvPicPr>
            <a:picLocks noChangeAspect="1" noChangeArrowheads="1"/>
          </p:cNvPicPr>
          <p:nvPr/>
        </p:nvPicPr>
        <p:blipFill>
          <a:blip r:embed="rId2" cstate="print"/>
          <a:srcRect l="17923" t="42650" r="9433" b="38450"/>
          <a:stretch>
            <a:fillRect/>
          </a:stretch>
        </p:blipFill>
        <p:spPr bwMode="auto">
          <a:xfrm>
            <a:off x="-13692" y="1844824"/>
            <a:ext cx="9144000" cy="3291840"/>
          </a:xfrm>
          <a:prstGeom prst="rect">
            <a:avLst/>
          </a:prstGeom>
          <a:noFill/>
        </p:spPr>
      </p:pic>
      <p:sp>
        <p:nvSpPr>
          <p:cNvPr id="4" name="Rechteck 3"/>
          <p:cNvSpPr/>
          <p:nvPr/>
        </p:nvSpPr>
        <p:spPr>
          <a:xfrm>
            <a:off x="2339752" y="54452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Überlegt, welche Umstände die Strafverfolgung nach 1945 erschwerten.</a:t>
            </a:r>
          </a:p>
        </p:txBody>
      </p:sp>
    </p:spTree>
    <p:extLst>
      <p:ext uri="{BB962C8B-B14F-4D97-AF65-F5344CB8AC3E}">
        <p14:creationId xmlns:p14="http://schemas.microsoft.com/office/powerpoint/2010/main" val="2931583785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Bildschirmpräsentation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8" baseType="lpstr">
      <vt:lpstr>Larissa-Design</vt:lpstr>
      <vt:lpstr>Eingang des heutigen Besucherbergwerks Tiefer Stollen in Wasseralfingen, CC BY Peter Weber</vt:lpstr>
      <vt:lpstr>Alfing Werkzeitschrift 1940, CC BY Stadtarchiv Aalen</vt:lpstr>
      <vt:lpstr>Das Lager im Wiesendorf, KZ-Außenkommando, CC BY Stadtarchiv Aalen</vt:lpstr>
      <vt:lpstr>Gedenktafel polnische Zwangsarbeiter auf Wasseralfinger Friedhof, CC BY Peter Weber</vt:lpstr>
      <vt:lpstr>Die NS-Wirtschaftspolitik am Beispiel Wasseralfingens</vt:lpstr>
      <vt:lpstr>Ende des Ermittlungsverfahrens wegen NS-Verbrechen im Nebenlager Wasseralfingen, Landesarchiv Baden-Württemberg, Abt. Staatsarchiv Ludwigsburg EL 48/2 I Bü 2721 </vt:lpstr>
      <vt:lpstr>Ende des Ermittlungsverfahrens wegen NS-Verbrechen im Nebenlager Wasseralfingen, Landesarchiv Baden-Württemberg, Abt. Staatsarchiv Ludwigsburg EL 48/2 I Bü 2721  </vt:lpstr>
    </vt:vector>
  </TitlesOfParts>
  <Company>Frost-RL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Bilder</dc:title>
  <dc:creator>Peter</dc:creator>
  <cp:lastModifiedBy>Schweigert</cp:lastModifiedBy>
  <cp:revision>8</cp:revision>
  <dcterms:created xsi:type="dcterms:W3CDTF">2023-11-13T16:49:30Z</dcterms:created>
  <dcterms:modified xsi:type="dcterms:W3CDTF">2025-01-15T09:45:38Z</dcterms:modified>
</cp:coreProperties>
</file>