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rojekt-gutenberg.org/keller/kleider/kleid01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4</a:t>
            </a:r>
            <a:br>
              <a:rPr lang="de-DE" sz="3600" i="1" dirty="0" smtClean="0"/>
            </a:br>
            <a:r>
              <a:rPr lang="de-DE" sz="3600" i="1" smtClean="0"/>
              <a:t>Die Schlittenzüge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3080" y="47971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581128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Gehe auf die Seite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www.projekt-gutenberg.org/keller/kleider/kleid010.html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und arbeite </a:t>
            </a:r>
            <a:r>
              <a:rPr lang="de-DE" dirty="0"/>
              <a:t>heraus, </a:t>
            </a:r>
            <a:endParaRPr lang="de-DE" dirty="0" smtClean="0"/>
          </a:p>
          <a:p>
            <a:r>
              <a:rPr lang="de-DE" dirty="0" smtClean="0"/>
              <a:t>welches </a:t>
            </a:r>
            <a:r>
              <a:rPr lang="de-DE" dirty="0"/>
              <a:t>Ziel die Schlittenzüge haben und </a:t>
            </a:r>
            <a:endParaRPr lang="de-DE" dirty="0" smtClean="0"/>
          </a:p>
          <a:p>
            <a:r>
              <a:rPr lang="de-DE" smtClean="0"/>
              <a:t>welchen </a:t>
            </a:r>
            <a:r>
              <a:rPr lang="de-DE" dirty="0" smtClean="0"/>
              <a:t>Grund die Schlittenfahrt hat.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Lege eine Tabelle an (Folie 3) und vergleiche </a:t>
            </a:r>
            <a:r>
              <a:rPr lang="de-DE" dirty="0"/>
              <a:t>die Schlittenzüge auf Gemeinsamkeiten und Unterschiede.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Die Schlittenzüge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Picture 6" descr="Lernen, Online, Buch, Silhouette, Icon, Konzept, Stud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41" y="2694425"/>
            <a:ext cx="697674" cy="77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9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Aufschrieb</a:t>
            </a:r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45516"/>
              </p:ext>
            </p:extLst>
          </p:nvPr>
        </p:nvGraphicFramePr>
        <p:xfrm>
          <a:off x="574145" y="2852936"/>
          <a:ext cx="7920880" cy="2784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2736304"/>
                <a:gridCol w="2952328"/>
              </a:tblGrid>
              <a:tr h="220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effectLst/>
                        </a:rPr>
                        <a:t>Goldacher</a:t>
                      </a:r>
                      <a:r>
                        <a:rPr lang="de-DE" sz="1800" dirty="0">
                          <a:effectLst/>
                        </a:rPr>
                        <a:t> Schlittenzug</a:t>
                      </a: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effectLst/>
                        </a:rPr>
                        <a:t>Seldwyler</a:t>
                      </a:r>
                      <a:r>
                        <a:rPr lang="de-DE" sz="1800" dirty="0">
                          <a:effectLst/>
                        </a:rPr>
                        <a:t> Schlittenzug</a:t>
                      </a: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</a:tr>
              <a:tr h="331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Grund des Zuges</a:t>
                      </a: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39269" marR="39269" marT="0" marB="0"/>
                </a:tc>
              </a:tr>
              <a:tr h="2207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Gemeinsamkeit</a:t>
                      </a:r>
                      <a:endParaRPr lang="de-DE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1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Teilnehmer</a:t>
                      </a: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39269" marR="39269" marT="0" marB="0"/>
                </a:tc>
              </a:tr>
              <a:tr h="2207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Schlitten</a:t>
                      </a: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39269" marR="39269" marT="0" marB="0"/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539552" y="1556792"/>
            <a:ext cx="8157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u="sng" dirty="0"/>
              <a:t>Die Fahrt der Schlittenzüge</a:t>
            </a:r>
            <a:endParaRPr lang="de-DE" sz="2400" dirty="0"/>
          </a:p>
          <a:p>
            <a:r>
              <a:rPr lang="de-DE" sz="2400" dirty="0" smtClean="0"/>
              <a:t>Es </a:t>
            </a:r>
            <a:r>
              <a:rPr lang="de-DE" sz="2400" dirty="0"/>
              <a:t>gibt zwei Schlittenzüge, den der </a:t>
            </a:r>
            <a:r>
              <a:rPr lang="de-DE" sz="2400" dirty="0" err="1"/>
              <a:t>Goldacher</a:t>
            </a:r>
            <a:r>
              <a:rPr lang="de-DE" sz="2400" dirty="0"/>
              <a:t> und den der </a:t>
            </a:r>
            <a:r>
              <a:rPr lang="de-DE" sz="2400" dirty="0" err="1"/>
              <a:t>Seldwyla</a:t>
            </a:r>
            <a:r>
              <a:rPr lang="de-DE" sz="2400" dirty="0"/>
              <a:t>, Ziel ist ein Gasthaus zwischen </a:t>
            </a:r>
            <a:r>
              <a:rPr lang="de-DE" sz="2400" dirty="0" err="1"/>
              <a:t>Seldwyla</a:t>
            </a:r>
            <a:r>
              <a:rPr lang="de-DE" sz="2400" dirty="0"/>
              <a:t> und Goldach.</a:t>
            </a:r>
          </a:p>
        </p:txBody>
      </p:sp>
    </p:spTree>
    <p:extLst>
      <p:ext uri="{BB962C8B-B14F-4D97-AF65-F5344CB8AC3E}">
        <p14:creationId xmlns:p14="http://schemas.microsoft.com/office/powerpoint/2010/main" val="9607270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Bildschirmpräsentation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Gottfried Kellers „Kleider machen Leute“ im Fernunterricht Präsentation 4 Die Schlittenzüge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29</cp:revision>
  <cp:lastPrinted>2020-12-28T12:38:22Z</cp:lastPrinted>
  <dcterms:created xsi:type="dcterms:W3CDTF">2020-12-28T09:22:44Z</dcterms:created>
  <dcterms:modified xsi:type="dcterms:W3CDTF">2021-04-27T13:15:30Z</dcterms:modified>
</cp:coreProperties>
</file>