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71" r:id="rId3"/>
    <p:sldId id="270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9" r:id="rId15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16ADC9B-332F-44F9-82D2-77F7A85ED9E2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39A7DC-C69F-4B9E-8A6D-073D0A499B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24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5C21077-8748-43C4-BA36-F79EC4801788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FAC7F22-1DA3-444B-8EC8-8E6A67FEB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0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4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5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41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7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6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7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E6917-9E76-4D79-8C3F-8C60E1032CC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56CF-A89C-404C-87A0-0306B7EB0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90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Literarische 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164288" y="2429272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164288" y="3284984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appellierend</a:t>
            </a:r>
            <a:endParaRPr lang="de-DE" sz="2800" strike="sngStrike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appellierend</a:t>
            </a:r>
            <a:endParaRPr lang="de-DE" b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instruierend</a:t>
            </a:r>
            <a:endParaRPr lang="de-DE" b="1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6806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appellierend</a:t>
            </a:r>
            <a:endParaRPr lang="de-DE" sz="2800" strike="sngStrike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appellierend</a:t>
            </a:r>
            <a:endParaRPr lang="de-DE" b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instruierend</a:t>
            </a:r>
            <a:endParaRPr lang="de-DE" b="1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argumentierend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65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appellierend</a:t>
            </a:r>
            <a:endParaRPr lang="de-DE" sz="2800" strike="sngStrike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appellierend</a:t>
            </a:r>
            <a:endParaRPr lang="de-DE" b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instruierend</a:t>
            </a:r>
            <a:endParaRPr lang="de-DE" b="1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argumentierend</a:t>
            </a:r>
            <a:endParaRPr lang="de-DE" b="1" dirty="0"/>
          </a:p>
        </p:txBody>
      </p:sp>
      <p:sp>
        <p:nvSpPr>
          <p:cNvPr id="22" name="Abgerundetes Rechteck 21"/>
          <p:cNvSpPr/>
          <p:nvPr/>
        </p:nvSpPr>
        <p:spPr>
          <a:xfrm>
            <a:off x="2898473" y="5579674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expressiv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56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appellierend</a:t>
            </a:r>
            <a:endParaRPr lang="de-DE" b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2898473" y="401344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instruierend</a:t>
            </a:r>
            <a:endParaRPr lang="de-DE" b="1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  <p:sp>
        <p:nvSpPr>
          <p:cNvPr id="21" name="Abgerundetes Rechteck 20"/>
          <p:cNvSpPr/>
          <p:nvPr/>
        </p:nvSpPr>
        <p:spPr>
          <a:xfrm>
            <a:off x="2904152" y="4820917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argumentierend</a:t>
            </a:r>
            <a:endParaRPr lang="de-DE" b="1" dirty="0"/>
          </a:p>
        </p:txBody>
      </p:sp>
      <p:sp>
        <p:nvSpPr>
          <p:cNvPr id="22" name="Abgerundetes Rechteck 21"/>
          <p:cNvSpPr/>
          <p:nvPr/>
        </p:nvSpPr>
        <p:spPr>
          <a:xfrm>
            <a:off x="2898473" y="5579674"/>
            <a:ext cx="1944216" cy="6396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expressiv</a:t>
            </a:r>
            <a:endParaRPr lang="de-DE" b="1" dirty="0"/>
          </a:p>
        </p:txBody>
      </p:sp>
      <p:sp>
        <p:nvSpPr>
          <p:cNvPr id="23" name="Abgerundetes Rechteck 22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Lyrik</a:t>
            </a:r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7164288" y="2430083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Epik</a:t>
            </a:r>
            <a:endParaRPr lang="de-DE" dirty="0"/>
          </a:p>
        </p:txBody>
      </p:sp>
      <p:sp>
        <p:nvSpPr>
          <p:cNvPr id="26" name="Abgerundetes Rechteck 25"/>
          <p:cNvSpPr/>
          <p:nvPr/>
        </p:nvSpPr>
        <p:spPr>
          <a:xfrm>
            <a:off x="7179502" y="3230216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Drama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7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Bild von </a:t>
            </a:r>
            <a:br>
              <a:rPr lang="de-DE" dirty="0" smtClean="0"/>
            </a:br>
            <a:r>
              <a:rPr lang="de-DE" dirty="0" smtClean="0"/>
              <a:t>https://pixabay.com/de/users/izoca-1502280/?utm_source=link-attribution&amp;amp;utm_medium=referral&amp;amp;utm_campaign=image&amp;amp;utm_content=980732</a:t>
            </a:r>
            <a:br>
              <a:rPr lang="de-DE" dirty="0" smtClean="0"/>
            </a:br>
            <a:r>
              <a:rPr lang="de-DE" dirty="0" smtClean="0"/>
              <a:t>auf </a:t>
            </a:r>
            <a:r>
              <a:rPr lang="de-DE" dirty="0" err="1" smtClean="0"/>
              <a:t>Pixabay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https://pixabay.com/de/?utm_source=link-attribution&amp;amp;utm_medium=referral&amp;amp;utm_campaign=image&amp;amp;utm_content=980732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Literarische 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7169359" y="1628800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Lyrik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7164288" y="2429272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Epik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7164288" y="3284984"/>
            <a:ext cx="17281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Drama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2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323528" y="2285256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23528" y="2981198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3528" y="3637654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304455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323528" y="4960911"/>
            <a:ext cx="237626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Gesetzestext, Vertrag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Abgerundetes Rechteck 15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5370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r</a:t>
            </a:r>
            <a:r>
              <a:rPr lang="de-DE" sz="2800" dirty="0" smtClean="0"/>
              <a:t>egulierend</a:t>
            </a: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appellierend</a:t>
            </a:r>
            <a:endParaRPr lang="de-DE" sz="28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9379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r</a:t>
            </a:r>
            <a:r>
              <a:rPr lang="de-DE" sz="2800" dirty="0" smtClean="0"/>
              <a:t>egulierend</a:t>
            </a: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appellierend</a:t>
            </a:r>
            <a:endParaRPr lang="de-DE" sz="28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511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appellierend</a:t>
            </a:r>
            <a:endParaRPr lang="de-DE" sz="28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6580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appellierend</a:t>
            </a:r>
            <a:endParaRPr lang="de-DE" sz="2800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4332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31"/>
            <a:ext cx="100324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838420" y="520485"/>
            <a:ext cx="15624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TEXT</a:t>
            </a:r>
            <a:endParaRPr lang="de-DE" sz="2800" b="1" dirty="0"/>
          </a:p>
        </p:txBody>
      </p:sp>
      <p:sp>
        <p:nvSpPr>
          <p:cNvPr id="4" name="Abgerundetes Rechteck 3"/>
          <p:cNvSpPr/>
          <p:nvPr/>
        </p:nvSpPr>
        <p:spPr>
          <a:xfrm>
            <a:off x="323528" y="980728"/>
            <a:ext cx="2448272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Sachtexte</a:t>
            </a:r>
            <a:r>
              <a:rPr lang="de-DE" sz="2000" b="1" dirty="0"/>
              <a:t> </a:t>
            </a:r>
            <a:endParaRPr lang="de-DE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6444208" y="944216"/>
            <a:ext cx="244827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Literarische </a:t>
            </a:r>
            <a:r>
              <a:rPr lang="de-DE" b="1" dirty="0" smtClean="0"/>
              <a:t>Texte</a:t>
            </a:r>
            <a:endParaRPr lang="de-DE" b="1" dirty="0"/>
          </a:p>
        </p:txBody>
      </p:sp>
      <p:cxnSp>
        <p:nvCxnSpPr>
          <p:cNvPr id="7" name="Gerade Verbindung 6"/>
          <p:cNvCxnSpPr>
            <a:stCxn id="3" idx="1"/>
            <a:endCxn id="4" idx="3"/>
          </p:cNvCxnSpPr>
          <p:nvPr/>
        </p:nvCxnSpPr>
        <p:spPr>
          <a:xfrm flipH="1">
            <a:off x="2771800" y="808517"/>
            <a:ext cx="1066620" cy="42423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H="1" flipV="1">
            <a:off x="5418945" y="821701"/>
            <a:ext cx="1025263" cy="41105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323528" y="1628800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 z.B. Inhaltsangabe, Nachricht, Bericht</a:t>
            </a:r>
            <a:endParaRPr lang="de-DE" b="1" dirty="0" smtClean="0"/>
          </a:p>
        </p:txBody>
      </p:sp>
      <p:sp>
        <p:nvSpPr>
          <p:cNvPr id="12" name="Abgerundetes Rechteck 11"/>
          <p:cNvSpPr/>
          <p:nvPr/>
        </p:nvSpPr>
        <p:spPr>
          <a:xfrm>
            <a:off x="333061" y="2420888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z. B. Gesetzestext, Vertrag</a:t>
            </a:r>
            <a:endParaRPr lang="de-DE" sz="1600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333061" y="3179202"/>
            <a:ext cx="2376264" cy="681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 B. Werbetext,</a:t>
            </a:r>
            <a:br>
              <a:rPr lang="de-DE" sz="1600" i="1" dirty="0" smtClean="0"/>
            </a:br>
            <a:r>
              <a:rPr lang="de-DE" sz="1600" i="1" dirty="0" smtClean="0"/>
              <a:t>Rede…</a:t>
            </a:r>
            <a:endParaRPr lang="de-DE" b="1" dirty="0" smtClean="0"/>
          </a:p>
        </p:txBody>
      </p:sp>
      <p:sp>
        <p:nvSpPr>
          <p:cNvPr id="14" name="Abgerundetes Rechteck 13"/>
          <p:cNvSpPr/>
          <p:nvPr/>
        </p:nvSpPr>
        <p:spPr>
          <a:xfrm>
            <a:off x="359532" y="4005064"/>
            <a:ext cx="2376264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Rezept, Anleitung, Gebrauchsanleitung</a:t>
            </a:r>
            <a:endParaRPr lang="de-DE" b="1" dirty="0" smtClean="0"/>
          </a:p>
        </p:txBody>
      </p:sp>
      <p:sp>
        <p:nvSpPr>
          <p:cNvPr id="15" name="Abgerundetes Rechteck 14"/>
          <p:cNvSpPr/>
          <p:nvPr/>
        </p:nvSpPr>
        <p:spPr>
          <a:xfrm>
            <a:off x="323528" y="4836300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Kommentar, Rezension, Erörterung</a:t>
            </a:r>
            <a:endParaRPr lang="de-DE" b="1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5148064" y="1876959"/>
            <a:ext cx="374441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/>
              <a:t>Unterschiedliche Intentionen: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argumentierend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informierend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expressiv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instruierend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/>
              <a:t>r</a:t>
            </a:r>
            <a:r>
              <a:rPr lang="de-DE" sz="2800" strike="sngStrike" dirty="0" smtClean="0"/>
              <a:t>egulierend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strike="sngStrike" dirty="0" smtClean="0"/>
              <a:t>appellierend</a:t>
            </a:r>
            <a:endParaRPr lang="de-DE" sz="2800" strike="sngStrike" dirty="0"/>
          </a:p>
        </p:txBody>
      </p:sp>
      <p:sp>
        <p:nvSpPr>
          <p:cNvPr id="2" name="Abgerundetes Rechteck 1"/>
          <p:cNvSpPr/>
          <p:nvPr/>
        </p:nvSpPr>
        <p:spPr>
          <a:xfrm>
            <a:off x="2843808" y="1628800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informierend</a:t>
            </a:r>
            <a:endParaRPr lang="de-DE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866312" y="2429272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regulierend</a:t>
            </a:r>
            <a:endParaRPr lang="de-DE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79305" y="3212975"/>
            <a:ext cx="194421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appellierend</a:t>
            </a:r>
            <a:endParaRPr lang="de-DE" b="1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23528" y="5619396"/>
            <a:ext cx="2376264" cy="6089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z.B. Reportage, populär-wissenschaftlicher Text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980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Bildschirmpräsentation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Blennemann</dc:creator>
  <cp:lastModifiedBy>Blennemann</cp:lastModifiedBy>
  <cp:revision>21</cp:revision>
  <cp:lastPrinted>2020-02-26T09:11:18Z</cp:lastPrinted>
  <dcterms:created xsi:type="dcterms:W3CDTF">2020-02-26T08:38:04Z</dcterms:created>
  <dcterms:modified xsi:type="dcterms:W3CDTF">2020-09-28T15:06:23Z</dcterms:modified>
</cp:coreProperties>
</file>