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7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233D26B-DFC2-4248-8ED0-AD3E108CBDD7}" type="datetime1">
              <a:rPr lang="en-US" smtClean="0"/>
              <a:pPr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7554-46E2-DD4E-9D35-0AAE65D668F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7554-46E2-DD4E-9D35-0AAE65D668F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7554-46E2-DD4E-9D35-0AAE65D668F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7554-46E2-DD4E-9D35-0AAE65D668F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7554-46E2-DD4E-9D35-0AAE65D668F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7554-46E2-DD4E-9D35-0AAE65D668F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7554-46E2-DD4E-9D35-0AAE65D668F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A887554-46E2-DD4E-9D35-0AAE65D668F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0D71292-0A7C-554A-B555-0A9A15884F98}" type="datetimeFigureOut">
              <a:rPr lang="de-DE" smtClean="0"/>
              <a:t>28.04.14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A887554-46E2-DD4E-9D35-0AAE65D668F2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Der Lerntypentest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Dauer: ca. 20 Minuten</a:t>
            </a:r>
          </a:p>
          <a:p>
            <a:pPr marL="0" indent="0">
              <a:buNone/>
            </a:pPr>
            <a:r>
              <a:rPr lang="de-DE" b="1" dirty="0"/>
              <a:t>Inhalt: </a:t>
            </a:r>
          </a:p>
          <a:p>
            <a:r>
              <a:rPr lang="de-DE" b="1" dirty="0"/>
              <a:t>Es wird der Ort </a:t>
            </a:r>
            <a:r>
              <a:rPr lang="de-DE" b="1" dirty="0" err="1">
                <a:solidFill>
                  <a:srgbClr val="800000"/>
                </a:solidFill>
              </a:rPr>
              <a:t>Seraphina</a:t>
            </a:r>
            <a:r>
              <a:rPr lang="de-DE" b="1" dirty="0">
                <a:solidFill>
                  <a:srgbClr val="800000"/>
                </a:solidFill>
              </a:rPr>
              <a:t> </a:t>
            </a:r>
            <a:r>
              <a:rPr lang="de-DE" b="1" dirty="0"/>
              <a:t>erkundet. Hier sind verschiedene Aufgaben zu lösen.</a:t>
            </a:r>
          </a:p>
          <a:p>
            <a:r>
              <a:rPr lang="de-DE" b="1" dirty="0"/>
              <a:t>Anhand der Aufgabenlösungen wird der Lerntyp ermittelt.</a:t>
            </a:r>
          </a:p>
          <a:p>
            <a:r>
              <a:rPr lang="de-DE" b="1" dirty="0"/>
              <a:t>Am Ende erhält man konkrete Lernempfehlungen für seinen Lerntyp.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0925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Der Lerntypentest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/>
              <a:t>Vorgehensweise:</a:t>
            </a:r>
          </a:p>
          <a:p>
            <a:r>
              <a:rPr lang="de-DE" dirty="0" smtClean="0"/>
              <a:t>Melden Sie sich am Computer an.</a:t>
            </a:r>
          </a:p>
          <a:p>
            <a:r>
              <a:rPr lang="de-DE" dirty="0" smtClean="0"/>
              <a:t>Stecken Sie die Kopfhörer ein.</a:t>
            </a:r>
          </a:p>
          <a:p>
            <a:r>
              <a:rPr lang="de-DE" dirty="0" smtClean="0"/>
              <a:t>Öffnen Sie im </a:t>
            </a:r>
            <a:r>
              <a:rPr lang="de-DE" dirty="0" smtClean="0">
                <a:solidFill>
                  <a:srgbClr val="800000"/>
                </a:solidFill>
              </a:rPr>
              <a:t>Tauschverzeichnis den Ordner XYZ</a:t>
            </a:r>
            <a:r>
              <a:rPr lang="de-DE" dirty="0" smtClean="0"/>
              <a:t>. Hier finden Sie den Link zum Test.</a:t>
            </a:r>
          </a:p>
          <a:p>
            <a:r>
              <a:rPr lang="de-DE" dirty="0" smtClean="0"/>
              <a:t>Führen Sie den Lerntypentest durch.</a:t>
            </a:r>
          </a:p>
          <a:p>
            <a:r>
              <a:rPr lang="de-DE" dirty="0" smtClean="0"/>
              <a:t>Drucken Sie das Ergebnis für Ihre Unterlagen aus.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07662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n">
  <a:themeElements>
    <a:clrScheme name="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Pin.thmx</Template>
  <TotalTime>0</TotalTime>
  <Words>90</Words>
  <Application>Microsoft Macintosh PowerPoint</Application>
  <PresentationFormat>Bildschirmpräsentation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Pin</vt:lpstr>
      <vt:lpstr>Der Lerntypentest</vt:lpstr>
      <vt:lpstr>Der Lerntypentest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Lerntypentest</dc:title>
  <dc:creator>ANNETTE DENIG</dc:creator>
  <cp:lastModifiedBy>ANNETTE DENIG</cp:lastModifiedBy>
  <cp:revision>2</cp:revision>
  <dcterms:created xsi:type="dcterms:W3CDTF">2013-12-07T06:37:56Z</dcterms:created>
  <dcterms:modified xsi:type="dcterms:W3CDTF">2014-04-28T13:05:58Z</dcterms:modified>
</cp:coreProperties>
</file>